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72"/>
  </p:notesMasterIdLst>
  <p:sldIdLst>
    <p:sldId id="256" r:id="rId2"/>
    <p:sldId id="265" r:id="rId3"/>
    <p:sldId id="334" r:id="rId4"/>
    <p:sldId id="257" r:id="rId5"/>
    <p:sldId id="336" r:id="rId6"/>
    <p:sldId id="263" r:id="rId7"/>
    <p:sldId id="264" r:id="rId8"/>
    <p:sldId id="318" r:id="rId9"/>
    <p:sldId id="332" r:id="rId10"/>
    <p:sldId id="331" r:id="rId11"/>
    <p:sldId id="319" r:id="rId12"/>
    <p:sldId id="330" r:id="rId13"/>
    <p:sldId id="329" r:id="rId14"/>
    <p:sldId id="338" r:id="rId15"/>
    <p:sldId id="320" r:id="rId16"/>
    <p:sldId id="327" r:id="rId17"/>
    <p:sldId id="267" r:id="rId18"/>
    <p:sldId id="328" r:id="rId19"/>
    <p:sldId id="326" r:id="rId20"/>
    <p:sldId id="296" r:id="rId21"/>
    <p:sldId id="321" r:id="rId22"/>
    <p:sldId id="352" r:id="rId23"/>
    <p:sldId id="353" r:id="rId24"/>
    <p:sldId id="322" r:id="rId25"/>
    <p:sldId id="323" r:id="rId26"/>
    <p:sldId id="325" r:id="rId27"/>
    <p:sldId id="306" r:id="rId28"/>
    <p:sldId id="341" r:id="rId29"/>
    <p:sldId id="260" r:id="rId30"/>
    <p:sldId id="266" r:id="rId31"/>
    <p:sldId id="273" r:id="rId32"/>
    <p:sldId id="342" r:id="rId33"/>
    <p:sldId id="274" r:id="rId34"/>
    <p:sldId id="275" r:id="rId35"/>
    <p:sldId id="276" r:id="rId36"/>
    <p:sldId id="277" r:id="rId37"/>
    <p:sldId id="324" r:id="rId38"/>
    <p:sldId id="278" r:id="rId39"/>
    <p:sldId id="279" r:id="rId40"/>
    <p:sldId id="280" r:id="rId41"/>
    <p:sldId id="343" r:id="rId42"/>
    <p:sldId id="281" r:id="rId43"/>
    <p:sldId id="282" r:id="rId44"/>
    <p:sldId id="283" r:id="rId45"/>
    <p:sldId id="284" r:id="rId46"/>
    <p:sldId id="347" r:id="rId47"/>
    <p:sldId id="285" r:id="rId48"/>
    <p:sldId id="286" r:id="rId49"/>
    <p:sldId id="287" r:id="rId50"/>
    <p:sldId id="348" r:id="rId51"/>
    <p:sldId id="288" r:id="rId52"/>
    <p:sldId id="349" r:id="rId53"/>
    <p:sldId id="289" r:id="rId54"/>
    <p:sldId id="290" r:id="rId55"/>
    <p:sldId id="344" r:id="rId56"/>
    <p:sldId id="350" r:id="rId57"/>
    <p:sldId id="351" r:id="rId58"/>
    <p:sldId id="314" r:id="rId59"/>
    <p:sldId id="354" r:id="rId60"/>
    <p:sldId id="345" r:id="rId61"/>
    <p:sldId id="346" r:id="rId62"/>
    <p:sldId id="298" r:id="rId63"/>
    <p:sldId id="300" r:id="rId64"/>
    <p:sldId id="299" r:id="rId65"/>
    <p:sldId id="316" r:id="rId66"/>
    <p:sldId id="340" r:id="rId67"/>
    <p:sldId id="259" r:id="rId68"/>
    <p:sldId id="335" r:id="rId69"/>
    <p:sldId id="337" r:id="rId70"/>
    <p:sldId id="272" r:id="rId7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7925" autoAdjust="0"/>
    <p:restoredTop sz="94660"/>
  </p:normalViewPr>
  <p:slideViewPr>
    <p:cSldViewPr>
      <p:cViewPr varScale="1">
        <p:scale>
          <a:sx n="86" d="100"/>
          <a:sy n="86" d="100"/>
        </p:scale>
        <p:origin x="-137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395412"/>
            <a:ext cx="7772400" cy="1470000"/>
          </a:xfrm>
          <a:prstGeom prst="rect">
            <a:avLst/>
          </a:prstGeom>
          <a:noFill/>
          <a:ln>
            <a:noFill/>
          </a:ln>
        </p:spPr>
        <p:txBody>
          <a:bodyPr lIns="91425" tIns="91425" rIns="91425" bIns="91425" anchor="b" anchorCtr="0"/>
          <a:lstStyle>
            <a:lvl1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1pPr>
            <a:lvl2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2pPr>
            <a:lvl3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3pPr>
            <a:lvl4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4pPr>
            <a:lvl5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5pPr>
            <a:lvl6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6pPr>
            <a:lvl7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7pPr>
            <a:lvl8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8pPr>
            <a:lvl9pPr marL="0" indent="304800" algn="l" rtl="0">
              <a:spcBef>
                <a:spcPts val="0"/>
              </a:spcBef>
              <a:buClr>
                <a:srgbClr val="FFA711"/>
              </a:buClr>
              <a:buSzPct val="100000"/>
              <a:buFont typeface="Georgia"/>
              <a:buNone/>
              <a:defRPr sz="4800" b="1" i="0" u="none" strike="noStrike" cap="none" baseline="0">
                <a:solidFill>
                  <a:srgbClr val="FFA711"/>
                </a:solidFill>
                <a:latin typeface="Georgia"/>
                <a:ea typeface="Georgia"/>
                <a:cs typeface="Georgia"/>
                <a:sym typeface="Georgia"/>
              </a:defRPr>
            </a:lvl9pPr>
          </a:lstStyle>
          <a:p>
            <a:endParaRPr/>
          </a:p>
        </p:txBody>
      </p:sp>
      <p:sp>
        <p:nvSpPr>
          <p:cNvPr id="10" name="Shape 10"/>
          <p:cNvSpPr txBox="1">
            <a:spLocks noGrp="1"/>
          </p:cNvSpPr>
          <p:nvPr>
            <p:ph type="subTitle" idx="1"/>
          </p:nvPr>
        </p:nvSpPr>
        <p:spPr>
          <a:xfrm>
            <a:off x="685800" y="2910423"/>
            <a:ext cx="7772400" cy="1118399"/>
          </a:xfrm>
          <a:prstGeom prst="rect">
            <a:avLst/>
          </a:prstGeom>
          <a:noFill/>
          <a:ln>
            <a:noFill/>
          </a:ln>
        </p:spPr>
        <p:txBody>
          <a:bodyPr lIns="91425" tIns="91425" rIns="91425" bIns="91425" anchor="t" anchorCtr="0"/>
          <a:lstStyle>
            <a:lvl1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1pPr>
            <a:lvl2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2pPr>
            <a:lvl3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3pPr>
            <a:lvl4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4pPr>
            <a:lvl5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5pPr>
            <a:lvl6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6pPr>
            <a:lvl7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7pPr>
            <a:lvl8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8pPr>
            <a:lvl9pPr marL="0" indent="203200" algn="l" rtl="0">
              <a:spcBef>
                <a:spcPts val="0"/>
              </a:spcBef>
              <a:buClr>
                <a:schemeClr val="lt2"/>
              </a:buClr>
              <a:buSzPct val="100000"/>
              <a:buFont typeface="Georgia"/>
              <a:buNone/>
              <a:defRPr sz="3200" b="0" i="0" u="none" strike="noStrike" cap="none" baseline="0">
                <a:solidFill>
                  <a:schemeClr val="lt2"/>
                </a:solidFill>
                <a:latin typeface="Georgia"/>
                <a:ea typeface="Georgia"/>
                <a:cs typeface="Georgia"/>
                <a:sym typeface="Georgia"/>
              </a:defRPr>
            </a:lvl9pPr>
          </a:lstStyle>
          <a:p>
            <a:endParaRPr/>
          </a:p>
        </p:txBody>
      </p:sp>
      <p:grpSp>
        <p:nvGrpSpPr>
          <p:cNvPr id="11" name="Shape 11"/>
          <p:cNvGrpSpPr/>
          <p:nvPr/>
        </p:nvGrpSpPr>
        <p:grpSpPr>
          <a:xfrm>
            <a:off x="0" y="4615343"/>
            <a:ext cx="9144000" cy="2197267"/>
            <a:chOff x="0" y="3690482"/>
            <a:chExt cx="9144000" cy="850171"/>
          </a:xfrm>
        </p:grpSpPr>
        <p:sp>
          <p:nvSpPr>
            <p:cNvPr id="12" name="Shape 12"/>
            <p:cNvSpPr/>
            <p:nvPr/>
          </p:nvSpPr>
          <p:spPr>
            <a:xfrm>
              <a:off x="0" y="4419321"/>
              <a:ext cx="9144000" cy="72000"/>
            </a:xfrm>
            <a:prstGeom prst="rect">
              <a:avLst/>
            </a:prstGeom>
            <a:solidFill>
              <a:schemeClr val="lt2"/>
            </a:solidFill>
            <a:ln>
              <a:noFill/>
            </a:ln>
          </p:spPr>
          <p:txBody>
            <a:bodyPr lIns="91425" tIns="45700" rIns="91425" bIns="45700" anchor="t" anchorCtr="0">
              <a:noAutofit/>
            </a:bodyPr>
            <a:lstStyle/>
            <a:p>
              <a:endParaRPr/>
            </a:p>
          </p:txBody>
        </p:sp>
        <p:sp>
          <p:nvSpPr>
            <p:cNvPr id="13" name="Shape 13"/>
            <p:cNvSpPr/>
            <p:nvPr/>
          </p:nvSpPr>
          <p:spPr>
            <a:xfrm>
              <a:off x="0" y="3774403"/>
              <a:ext cx="9144000" cy="118500"/>
            </a:xfrm>
            <a:prstGeom prst="rect">
              <a:avLst/>
            </a:prstGeom>
            <a:solidFill>
              <a:schemeClr val="accent3"/>
            </a:solidFill>
            <a:ln>
              <a:noFill/>
            </a:ln>
          </p:spPr>
          <p:txBody>
            <a:bodyPr lIns="91425" tIns="45700" rIns="91425" bIns="45700" anchor="t" anchorCtr="0">
              <a:noAutofit/>
            </a:bodyPr>
            <a:lstStyle/>
            <a:p>
              <a:endParaRPr/>
            </a:p>
          </p:txBody>
        </p:sp>
        <p:sp>
          <p:nvSpPr>
            <p:cNvPr id="14" name="Shape 14"/>
            <p:cNvSpPr/>
            <p:nvPr/>
          </p:nvSpPr>
          <p:spPr>
            <a:xfrm>
              <a:off x="0" y="3875339"/>
              <a:ext cx="9144000" cy="116699"/>
            </a:xfrm>
            <a:prstGeom prst="rect">
              <a:avLst/>
            </a:prstGeom>
            <a:solidFill>
              <a:schemeClr val="accent4"/>
            </a:solidFill>
            <a:ln>
              <a:noFill/>
            </a:ln>
          </p:spPr>
          <p:txBody>
            <a:bodyPr lIns="91425" tIns="45700" rIns="91425" bIns="45700" anchor="t" anchorCtr="0">
              <a:noAutofit/>
            </a:bodyPr>
            <a:lstStyle/>
            <a:p>
              <a:endParaRPr/>
            </a:p>
          </p:txBody>
        </p:sp>
        <p:sp>
          <p:nvSpPr>
            <p:cNvPr id="15" name="Shape 15"/>
            <p:cNvSpPr/>
            <p:nvPr/>
          </p:nvSpPr>
          <p:spPr>
            <a:xfrm>
              <a:off x="0" y="3956051"/>
              <a:ext cx="9144000" cy="182400"/>
            </a:xfrm>
            <a:prstGeom prst="rect">
              <a:avLst/>
            </a:prstGeom>
            <a:solidFill>
              <a:schemeClr val="accent5"/>
            </a:solidFill>
            <a:ln>
              <a:noFill/>
            </a:ln>
          </p:spPr>
          <p:txBody>
            <a:bodyPr lIns="91425" tIns="45700" rIns="91425" bIns="45700" anchor="t" anchorCtr="0">
              <a:noAutofit/>
            </a:bodyPr>
            <a:lstStyle/>
            <a:p>
              <a:endParaRPr/>
            </a:p>
          </p:txBody>
        </p:sp>
        <p:sp>
          <p:nvSpPr>
            <p:cNvPr id="16" name="Shape 16"/>
            <p:cNvSpPr/>
            <p:nvPr/>
          </p:nvSpPr>
          <p:spPr>
            <a:xfrm>
              <a:off x="0" y="4186767"/>
              <a:ext cx="9144000" cy="133799"/>
            </a:xfrm>
            <a:prstGeom prst="rect">
              <a:avLst/>
            </a:prstGeom>
            <a:solidFill>
              <a:schemeClr val="accent6"/>
            </a:solidFill>
            <a:ln>
              <a:noFill/>
            </a:ln>
          </p:spPr>
          <p:txBody>
            <a:bodyPr lIns="91425" tIns="45700" rIns="91425" bIns="45700" anchor="t" anchorCtr="0">
              <a:noAutofit/>
            </a:bodyPr>
            <a:lstStyle/>
            <a:p>
              <a:endParaRPr/>
            </a:p>
          </p:txBody>
        </p:sp>
        <p:sp>
          <p:nvSpPr>
            <p:cNvPr id="17" name="Shape 17"/>
            <p:cNvSpPr/>
            <p:nvPr/>
          </p:nvSpPr>
          <p:spPr>
            <a:xfrm>
              <a:off x="0" y="4320625"/>
              <a:ext cx="9144000" cy="72000"/>
            </a:xfrm>
            <a:prstGeom prst="rect">
              <a:avLst/>
            </a:prstGeom>
            <a:solidFill>
              <a:schemeClr val="accent1"/>
            </a:solidFill>
            <a:ln>
              <a:noFill/>
            </a:ln>
          </p:spPr>
          <p:txBody>
            <a:bodyPr lIns="91425" tIns="45700" rIns="91425" bIns="45700" anchor="t" anchorCtr="0">
              <a:noAutofit/>
            </a:bodyPr>
            <a:lstStyle/>
            <a:p>
              <a:endParaRPr/>
            </a:p>
          </p:txBody>
        </p:sp>
        <p:sp>
          <p:nvSpPr>
            <p:cNvPr id="18" name="Shape 18"/>
            <p:cNvSpPr/>
            <p:nvPr/>
          </p:nvSpPr>
          <p:spPr>
            <a:xfrm>
              <a:off x="0" y="4478853"/>
              <a:ext cx="9144000" cy="61800"/>
            </a:xfrm>
            <a:prstGeom prst="rect">
              <a:avLst/>
            </a:prstGeom>
            <a:solidFill>
              <a:schemeClr val="accent3"/>
            </a:solidFill>
            <a:ln>
              <a:noFill/>
            </a:ln>
          </p:spPr>
          <p:txBody>
            <a:bodyPr lIns="91425" tIns="45700" rIns="91425" bIns="45700" anchor="t" anchorCtr="0">
              <a:noAutofit/>
            </a:bodyPr>
            <a:lstStyle/>
            <a:p>
              <a:endParaRPr/>
            </a:p>
          </p:txBody>
        </p:sp>
        <p:sp>
          <p:nvSpPr>
            <p:cNvPr id="19" name="Shape 19"/>
            <p:cNvSpPr/>
            <p:nvPr/>
          </p:nvSpPr>
          <p:spPr>
            <a:xfrm>
              <a:off x="0" y="3690482"/>
              <a:ext cx="9144000" cy="45600"/>
            </a:xfrm>
            <a:prstGeom prst="rect">
              <a:avLst/>
            </a:prstGeom>
            <a:solidFill>
              <a:srgbClr val="FFA711"/>
            </a:solidFill>
            <a:ln>
              <a:noFill/>
            </a:ln>
          </p:spPr>
          <p:txBody>
            <a:bodyPr lIns="91425" tIns="45700" rIns="91425" bIns="45700" anchor="t" anchorCtr="0">
              <a:noAutofit/>
            </a:bodyPr>
            <a:lstStyle/>
            <a:p>
              <a:endParaRPr/>
            </a:p>
          </p:txBody>
        </p:sp>
      </p:grpSp>
    </p:spTree>
  </p:cSld>
  <p:clrMapOvr>
    <a:masterClrMapping/>
  </p:clrMapOvr>
  <p:transition>
    <p:cover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buNone/>
              <a:defRPr>
                <a:solidFill>
                  <a:srgbClr val="FFA711"/>
                </a:solidFill>
              </a:defRPr>
            </a:lvl1pPr>
            <a:lvl2pPr rtl="0">
              <a:buNone/>
              <a:defRPr>
                <a:solidFill>
                  <a:srgbClr val="FFA711"/>
                </a:solidFill>
              </a:defRPr>
            </a:lvl2pPr>
            <a:lvl3pPr rtl="0">
              <a:buNone/>
              <a:defRPr>
                <a:solidFill>
                  <a:srgbClr val="FFA711"/>
                </a:solidFill>
              </a:defRPr>
            </a:lvl3pPr>
            <a:lvl4pPr rtl="0">
              <a:buNone/>
              <a:defRPr>
                <a:solidFill>
                  <a:srgbClr val="FFA711"/>
                </a:solidFill>
              </a:defRPr>
            </a:lvl4pPr>
            <a:lvl5pPr rtl="0">
              <a:buNone/>
              <a:defRPr>
                <a:solidFill>
                  <a:srgbClr val="FFA711"/>
                </a:solidFill>
              </a:defRPr>
            </a:lvl5pPr>
            <a:lvl6pPr rtl="0">
              <a:buNone/>
              <a:defRPr>
                <a:solidFill>
                  <a:srgbClr val="FFA711"/>
                </a:solidFill>
              </a:defRPr>
            </a:lvl6pPr>
            <a:lvl7pPr rtl="0">
              <a:buNone/>
              <a:defRPr>
                <a:solidFill>
                  <a:srgbClr val="FFA711"/>
                </a:solidFill>
              </a:defRPr>
            </a:lvl7pPr>
            <a:lvl8pPr rtl="0">
              <a:buNone/>
              <a:defRPr>
                <a:solidFill>
                  <a:srgbClr val="FFA711"/>
                </a:solidFill>
              </a:defRPr>
            </a:lvl8pPr>
            <a:lvl9pPr rtl="0">
              <a:buNone/>
              <a:defRPr>
                <a:solidFill>
                  <a:srgbClr val="FFA711"/>
                </a:solidFill>
              </a:defRPr>
            </a:lvl9pPr>
          </a:lstStyle>
          <a:p>
            <a:endParaRPr/>
          </a:p>
        </p:txBody>
      </p:sp>
      <p:sp>
        <p:nvSpPr>
          <p:cNvPr id="22" name="Shape 22"/>
          <p:cNvSpPr txBox="1">
            <a:spLocks noGrp="1"/>
          </p:cNvSpPr>
          <p:nvPr>
            <p:ph type="body" idx="1"/>
          </p:nvPr>
        </p:nvSpPr>
        <p:spPr>
          <a:xfrm>
            <a:off x="457200" y="1600200"/>
            <a:ext cx="8229600" cy="4356000"/>
          </a:xfrm>
          <a:prstGeom prst="rect">
            <a:avLst/>
          </a:prstGeom>
          <a:noFill/>
          <a:ln>
            <a:noFill/>
          </a:ln>
        </p:spPr>
        <p:txBody>
          <a:bodyPr lIns="91425" tIns="91425" rIns="91425" bIns="91425" anchor="t" anchorCtr="0"/>
          <a:lstStyle>
            <a:lvl1pPr marL="342900" indent="-342900" algn="l" rtl="0">
              <a:spcBef>
                <a:spcPts val="0"/>
              </a:spcBef>
              <a:buClr>
                <a:schemeClr val="lt2"/>
              </a:buClr>
              <a:buSzPct val="166666"/>
              <a:buFont typeface="Arial"/>
              <a:buChar char="•"/>
              <a:defRPr sz="3200">
                <a:solidFill>
                  <a:schemeClr val="lt2"/>
                </a:solidFill>
                <a:latin typeface="Georgia"/>
                <a:ea typeface="Georgia"/>
                <a:cs typeface="Georgia"/>
                <a:sym typeface="Georgia"/>
              </a:defRPr>
            </a:lvl1pPr>
            <a:lvl2pPr marL="742950" indent="-285750" algn="l" rtl="0">
              <a:spcBef>
                <a:spcPts val="560"/>
              </a:spcBef>
              <a:buClr>
                <a:schemeClr val="lt2"/>
              </a:buClr>
              <a:buSzPct val="100000"/>
              <a:buFont typeface="Courier New"/>
              <a:buChar char="o"/>
              <a:defRPr sz="2800">
                <a:solidFill>
                  <a:schemeClr val="lt2"/>
                </a:solidFill>
                <a:latin typeface="Georgia"/>
                <a:ea typeface="Georgia"/>
                <a:cs typeface="Georgia"/>
                <a:sym typeface="Georgia"/>
              </a:defRPr>
            </a:lvl2pPr>
            <a:lvl3pPr marL="1143000" indent="-228600" algn="l" rtl="0">
              <a:spcBef>
                <a:spcPts val="480"/>
              </a:spcBef>
              <a:buClr>
                <a:schemeClr val="lt2"/>
              </a:buClr>
              <a:buSzPct val="100000"/>
              <a:buFont typeface="Wingdings"/>
              <a:buChar char="§"/>
              <a:defRPr sz="2400">
                <a:solidFill>
                  <a:schemeClr val="lt2"/>
                </a:solidFill>
                <a:latin typeface="Georgia"/>
                <a:ea typeface="Georgia"/>
                <a:cs typeface="Georgia"/>
                <a:sym typeface="Georgia"/>
              </a:defRPr>
            </a:lvl3pPr>
            <a:lvl4pPr marL="1600200" indent="-228600" algn="l" rtl="0">
              <a:spcBef>
                <a:spcPts val="400"/>
              </a:spcBef>
              <a:buClr>
                <a:schemeClr val="lt2"/>
              </a:buClr>
              <a:buSzPct val="166666"/>
              <a:buFont typeface="Arial"/>
              <a:buChar char="•"/>
              <a:defRPr sz="2000">
                <a:solidFill>
                  <a:schemeClr val="lt2"/>
                </a:solidFill>
                <a:latin typeface="Georgia"/>
                <a:ea typeface="Georgia"/>
                <a:cs typeface="Georgia"/>
                <a:sym typeface="Georgia"/>
              </a:defRPr>
            </a:lvl4pPr>
            <a:lvl5pPr marL="2057400" indent="-228600" algn="l" rtl="0">
              <a:spcBef>
                <a:spcPts val="400"/>
              </a:spcBef>
              <a:buClr>
                <a:schemeClr val="lt2"/>
              </a:buClr>
              <a:buSzPct val="100000"/>
              <a:buFont typeface="Courier New"/>
              <a:buChar char="o"/>
              <a:defRPr sz="2000">
                <a:solidFill>
                  <a:schemeClr val="lt2"/>
                </a:solidFill>
                <a:latin typeface="Georgia"/>
                <a:ea typeface="Georgia"/>
                <a:cs typeface="Georgia"/>
                <a:sym typeface="Georgia"/>
              </a:defRPr>
            </a:lvl5pPr>
            <a:lvl6pPr marL="2514600" indent="-228600" algn="l" rtl="0">
              <a:spcBef>
                <a:spcPts val="400"/>
              </a:spcBef>
              <a:buClr>
                <a:schemeClr val="lt2"/>
              </a:buClr>
              <a:buSzPct val="100000"/>
              <a:buFont typeface="Wingdings"/>
              <a:buChar char="§"/>
              <a:defRPr sz="2000">
                <a:solidFill>
                  <a:schemeClr val="lt2"/>
                </a:solidFill>
                <a:latin typeface="Georgia"/>
                <a:ea typeface="Georgia"/>
                <a:cs typeface="Georgia"/>
                <a:sym typeface="Georgia"/>
              </a:defRPr>
            </a:lvl6pPr>
            <a:lvl7pPr marL="2971800" indent="-228600" algn="l" rtl="0">
              <a:spcBef>
                <a:spcPts val="400"/>
              </a:spcBef>
              <a:buClr>
                <a:schemeClr val="lt2"/>
              </a:buClr>
              <a:buSzPct val="166666"/>
              <a:buFont typeface="Arial"/>
              <a:buChar char="•"/>
              <a:defRPr sz="2000">
                <a:solidFill>
                  <a:schemeClr val="lt2"/>
                </a:solidFill>
                <a:latin typeface="Georgia"/>
                <a:ea typeface="Georgia"/>
                <a:cs typeface="Georgia"/>
                <a:sym typeface="Georgia"/>
              </a:defRPr>
            </a:lvl7pPr>
            <a:lvl8pPr marL="3429000" indent="-228600" algn="l" rtl="0">
              <a:spcBef>
                <a:spcPts val="400"/>
              </a:spcBef>
              <a:buClr>
                <a:schemeClr val="lt2"/>
              </a:buClr>
              <a:buSzPct val="100000"/>
              <a:buFont typeface="Courier New"/>
              <a:buChar char="o"/>
              <a:defRPr sz="2000" baseline="0">
                <a:solidFill>
                  <a:schemeClr val="lt2"/>
                </a:solidFill>
                <a:latin typeface="Georgia"/>
                <a:ea typeface="Georgia"/>
                <a:cs typeface="Georgia"/>
                <a:sym typeface="Georgia"/>
              </a:defRPr>
            </a:lvl8pPr>
            <a:lvl9pPr marL="3886200" indent="-228600" algn="l" rtl="0">
              <a:spcBef>
                <a:spcPts val="400"/>
              </a:spcBef>
              <a:buClr>
                <a:schemeClr val="lt2"/>
              </a:buClr>
              <a:buSzPct val="100000"/>
              <a:buFont typeface="Wingdings"/>
              <a:buChar char="§"/>
              <a:defRPr sz="2000" baseline="0">
                <a:solidFill>
                  <a:schemeClr val="lt2"/>
                </a:solidFill>
                <a:latin typeface="Georgia"/>
                <a:ea typeface="Georgia"/>
                <a:cs typeface="Georgia"/>
                <a:sym typeface="Georgia"/>
              </a:defRPr>
            </a:lvl9pPr>
          </a:lstStyle>
          <a:p>
            <a:endParaRPr/>
          </a:p>
        </p:txBody>
      </p:sp>
      <p:grpSp>
        <p:nvGrpSpPr>
          <p:cNvPr id="23" name="Shape 23"/>
          <p:cNvGrpSpPr/>
          <p:nvPr/>
        </p:nvGrpSpPr>
        <p:grpSpPr>
          <a:xfrm>
            <a:off x="0" y="6078691"/>
            <a:ext cx="9144000" cy="779372"/>
            <a:chOff x="0" y="3690482"/>
            <a:chExt cx="9144000" cy="301556"/>
          </a:xfrm>
        </p:grpSpPr>
        <p:sp>
          <p:nvSpPr>
            <p:cNvPr id="24" name="Shape 24"/>
            <p:cNvSpPr/>
            <p:nvPr/>
          </p:nvSpPr>
          <p:spPr>
            <a:xfrm>
              <a:off x="0" y="3774403"/>
              <a:ext cx="9144000" cy="118500"/>
            </a:xfrm>
            <a:prstGeom prst="rect">
              <a:avLst/>
            </a:prstGeom>
            <a:solidFill>
              <a:schemeClr val="accent1"/>
            </a:solidFill>
            <a:ln>
              <a:noFill/>
            </a:ln>
          </p:spPr>
          <p:txBody>
            <a:bodyPr lIns="91425" tIns="45700" rIns="91425" bIns="45700" anchor="t" anchorCtr="0">
              <a:noAutofit/>
            </a:bodyPr>
            <a:lstStyle/>
            <a:p>
              <a:endParaRPr/>
            </a:p>
          </p:txBody>
        </p:sp>
        <p:sp>
          <p:nvSpPr>
            <p:cNvPr id="25" name="Shape 25"/>
            <p:cNvSpPr/>
            <p:nvPr/>
          </p:nvSpPr>
          <p:spPr>
            <a:xfrm>
              <a:off x="0" y="3875339"/>
              <a:ext cx="9144000" cy="116699"/>
            </a:xfrm>
            <a:prstGeom prst="rect">
              <a:avLst/>
            </a:prstGeom>
            <a:solidFill>
              <a:schemeClr val="lt2"/>
            </a:solidFill>
            <a:ln>
              <a:noFill/>
            </a:ln>
          </p:spPr>
          <p:txBody>
            <a:bodyPr lIns="91425" tIns="45700" rIns="91425" bIns="45700" anchor="t" anchorCtr="0">
              <a:noAutofit/>
            </a:bodyPr>
            <a:lstStyle/>
            <a:p>
              <a:endParaRPr/>
            </a:p>
          </p:txBody>
        </p:sp>
        <p:sp>
          <p:nvSpPr>
            <p:cNvPr id="26" name="Shape 26"/>
            <p:cNvSpPr/>
            <p:nvPr/>
          </p:nvSpPr>
          <p:spPr>
            <a:xfrm>
              <a:off x="0" y="3690482"/>
              <a:ext cx="9144000" cy="45600"/>
            </a:xfrm>
            <a:prstGeom prst="rect">
              <a:avLst/>
            </a:prstGeom>
            <a:solidFill>
              <a:srgbClr val="FF6428"/>
            </a:solidFill>
            <a:ln>
              <a:noFill/>
            </a:ln>
          </p:spPr>
          <p:txBody>
            <a:bodyPr lIns="91425" tIns="45700" rIns="91425" bIns="45700" anchor="t" anchorCtr="0">
              <a:noAutofit/>
            </a:bodyPr>
            <a:lstStyle/>
            <a:p>
              <a:endParaRPr/>
            </a:p>
          </p:txBody>
        </p:sp>
      </p:grpSp>
    </p:spTree>
  </p:cSld>
  <p:clrMapOvr>
    <a:masterClrMapping/>
  </p:clrMapOvr>
  <p:transition>
    <p:cover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1pPr>
            <a:lvl2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2pPr>
            <a:lvl3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3pPr>
            <a:lvl4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4pPr>
            <a:lvl5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5pPr>
            <a:lvl6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6pPr>
            <a:lvl7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7pPr>
            <a:lvl8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8pPr>
            <a:lvl9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9pPr>
          </a:lstStyle>
          <a:p>
            <a:endParaRPr/>
          </a:p>
        </p:txBody>
      </p:sp>
      <p:sp>
        <p:nvSpPr>
          <p:cNvPr id="29" name="Shape 29"/>
          <p:cNvSpPr txBox="1">
            <a:spLocks noGrp="1"/>
          </p:cNvSpPr>
          <p:nvPr>
            <p:ph type="body" idx="1"/>
          </p:nvPr>
        </p:nvSpPr>
        <p:spPr>
          <a:xfrm>
            <a:off x="457200" y="1600200"/>
            <a:ext cx="4038599" cy="4356000"/>
          </a:xfrm>
          <a:prstGeom prst="rect">
            <a:avLst/>
          </a:prstGeom>
          <a:noFill/>
          <a:ln>
            <a:noFill/>
          </a:ln>
        </p:spPr>
        <p:txBody>
          <a:bodyPr lIns="91425" tIns="91425" rIns="91425" bIns="91425" anchor="t" anchorCtr="0"/>
          <a:lstStyle>
            <a:lvl1pPr rtl="0">
              <a:buNone/>
              <a:defRPr sz="2800">
                <a:solidFill>
                  <a:schemeClr val="lt2"/>
                </a:solidFill>
              </a:defRPr>
            </a:lvl1pPr>
            <a:lvl2pPr rtl="0">
              <a:buNone/>
              <a:defRPr sz="2400">
                <a:solidFill>
                  <a:schemeClr val="lt2"/>
                </a:solidFill>
              </a:defRPr>
            </a:lvl2pPr>
            <a:lvl3pPr rtl="0">
              <a:buNone/>
              <a:defRPr sz="2000">
                <a:solidFill>
                  <a:schemeClr val="lt2"/>
                </a:solidFill>
              </a:defRPr>
            </a:lvl3pPr>
            <a:lvl4pPr rtl="0">
              <a:buNone/>
              <a:defRPr sz="1800">
                <a:solidFill>
                  <a:schemeClr val="lt2"/>
                </a:solidFill>
              </a:defRPr>
            </a:lvl4pPr>
            <a:lvl5pPr rtl="0">
              <a:buNone/>
              <a:defRPr sz="1800">
                <a:solidFill>
                  <a:schemeClr val="lt2"/>
                </a:solidFill>
              </a:defRPr>
            </a:lvl5pPr>
            <a:lvl6pPr rtl="0">
              <a:buNone/>
              <a:defRPr sz="1800"/>
            </a:lvl6pPr>
            <a:lvl7pPr rtl="0">
              <a:buNone/>
              <a:defRPr sz="1800"/>
            </a:lvl7pPr>
            <a:lvl8pPr rtl="0">
              <a:buNone/>
              <a:defRPr sz="1800"/>
            </a:lvl8pPr>
            <a:lvl9pPr rtl="0">
              <a:buNone/>
              <a:defRPr sz="1800"/>
            </a:lvl9pPr>
          </a:lstStyle>
          <a:p>
            <a:endParaRPr/>
          </a:p>
        </p:txBody>
      </p:sp>
      <p:sp>
        <p:nvSpPr>
          <p:cNvPr id="30" name="Shape 30"/>
          <p:cNvSpPr txBox="1">
            <a:spLocks noGrp="1"/>
          </p:cNvSpPr>
          <p:nvPr>
            <p:ph type="body" idx="2"/>
          </p:nvPr>
        </p:nvSpPr>
        <p:spPr>
          <a:xfrm>
            <a:off x="4648200" y="1600200"/>
            <a:ext cx="4038599" cy="4356000"/>
          </a:xfrm>
          <a:prstGeom prst="rect">
            <a:avLst/>
          </a:prstGeom>
          <a:noFill/>
          <a:ln>
            <a:noFill/>
          </a:ln>
        </p:spPr>
        <p:txBody>
          <a:bodyPr lIns="91425" tIns="91425" rIns="91425" bIns="91425" anchor="t" anchorCtr="0"/>
          <a:lstStyle>
            <a:lvl1pPr rtl="0">
              <a:buNone/>
              <a:defRPr sz="2800">
                <a:solidFill>
                  <a:schemeClr val="lt2"/>
                </a:solidFill>
              </a:defRPr>
            </a:lvl1pPr>
            <a:lvl2pPr rtl="0">
              <a:buNone/>
              <a:defRPr sz="2400">
                <a:solidFill>
                  <a:schemeClr val="lt2"/>
                </a:solidFill>
              </a:defRPr>
            </a:lvl2pPr>
            <a:lvl3pPr rtl="0">
              <a:buNone/>
              <a:defRPr sz="2000">
                <a:solidFill>
                  <a:schemeClr val="lt2"/>
                </a:solidFill>
              </a:defRPr>
            </a:lvl3pPr>
            <a:lvl4pPr rtl="0">
              <a:buNone/>
              <a:defRPr sz="1800">
                <a:solidFill>
                  <a:schemeClr val="lt2"/>
                </a:solidFill>
              </a:defRPr>
            </a:lvl4pPr>
            <a:lvl5pPr rtl="0">
              <a:buNone/>
              <a:defRPr sz="1800">
                <a:solidFill>
                  <a:schemeClr val="lt2"/>
                </a:solidFill>
              </a:defRPr>
            </a:lvl5pPr>
            <a:lvl6pPr rtl="0">
              <a:buNone/>
              <a:defRPr sz="1800"/>
            </a:lvl6pPr>
            <a:lvl7pPr rtl="0">
              <a:buNone/>
              <a:defRPr sz="1800"/>
            </a:lvl7pPr>
            <a:lvl8pPr rtl="0">
              <a:buNone/>
              <a:defRPr sz="1800"/>
            </a:lvl8pPr>
            <a:lvl9pPr rtl="0">
              <a:buNone/>
              <a:defRPr sz="1800"/>
            </a:lvl9pPr>
          </a:lstStyle>
          <a:p>
            <a:endParaRPr/>
          </a:p>
        </p:txBody>
      </p:sp>
      <p:grpSp>
        <p:nvGrpSpPr>
          <p:cNvPr id="31" name="Shape 31"/>
          <p:cNvGrpSpPr/>
          <p:nvPr/>
        </p:nvGrpSpPr>
        <p:grpSpPr>
          <a:xfrm>
            <a:off x="0" y="6078691"/>
            <a:ext cx="9144000" cy="779372"/>
            <a:chOff x="0" y="3690482"/>
            <a:chExt cx="9144000" cy="301556"/>
          </a:xfrm>
        </p:grpSpPr>
        <p:sp>
          <p:nvSpPr>
            <p:cNvPr id="32" name="Shape 32"/>
            <p:cNvSpPr/>
            <p:nvPr/>
          </p:nvSpPr>
          <p:spPr>
            <a:xfrm>
              <a:off x="0" y="3774403"/>
              <a:ext cx="9144000" cy="118500"/>
            </a:xfrm>
            <a:prstGeom prst="rect">
              <a:avLst/>
            </a:prstGeom>
            <a:solidFill>
              <a:schemeClr val="accent3"/>
            </a:solidFill>
            <a:ln>
              <a:noFill/>
            </a:ln>
          </p:spPr>
          <p:txBody>
            <a:bodyPr lIns="91425" tIns="45700" rIns="91425" bIns="45700" anchor="t" anchorCtr="0">
              <a:noAutofit/>
            </a:bodyPr>
            <a:lstStyle/>
            <a:p>
              <a:endParaRPr/>
            </a:p>
          </p:txBody>
        </p:sp>
        <p:sp>
          <p:nvSpPr>
            <p:cNvPr id="33" name="Shape 33"/>
            <p:cNvSpPr/>
            <p:nvPr/>
          </p:nvSpPr>
          <p:spPr>
            <a:xfrm>
              <a:off x="0" y="3875339"/>
              <a:ext cx="9144000" cy="116699"/>
            </a:xfrm>
            <a:prstGeom prst="rect">
              <a:avLst/>
            </a:prstGeom>
            <a:solidFill>
              <a:srgbClr val="E9E0C9"/>
            </a:solidFill>
            <a:ln>
              <a:noFill/>
            </a:ln>
          </p:spPr>
          <p:txBody>
            <a:bodyPr lIns="91425" tIns="45700" rIns="91425" bIns="45700" anchor="t" anchorCtr="0">
              <a:noAutofit/>
            </a:bodyPr>
            <a:lstStyle/>
            <a:p>
              <a:endParaRPr/>
            </a:p>
          </p:txBody>
        </p:sp>
        <p:sp>
          <p:nvSpPr>
            <p:cNvPr id="34" name="Shape 34"/>
            <p:cNvSpPr/>
            <p:nvPr/>
          </p:nvSpPr>
          <p:spPr>
            <a:xfrm>
              <a:off x="0" y="3690482"/>
              <a:ext cx="9144000" cy="45600"/>
            </a:xfrm>
            <a:prstGeom prst="rect">
              <a:avLst/>
            </a:prstGeom>
            <a:solidFill>
              <a:srgbClr val="FFA711"/>
            </a:solidFill>
            <a:ln>
              <a:noFill/>
            </a:ln>
          </p:spPr>
          <p:txBody>
            <a:bodyPr lIns="91425" tIns="45700" rIns="91425" bIns="45700" anchor="t" anchorCtr="0">
              <a:noAutofit/>
            </a:bodyPr>
            <a:lstStyle/>
            <a:p>
              <a:endParaRPr/>
            </a:p>
          </p:txBody>
        </p:sp>
      </p:grpSp>
    </p:spTree>
  </p:cSld>
  <p:clrMapOvr>
    <a:masterClrMapping/>
  </p:clrMapOvr>
  <p:transition>
    <p:cover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1pPr>
            <a:lvl2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2pPr>
            <a:lvl3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3pPr>
            <a:lvl4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4pPr>
            <a:lvl5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5pPr>
            <a:lvl6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6pPr>
            <a:lvl7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7pPr>
            <a:lvl8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8pPr>
            <a:lvl9pPr algn="l" rtl="0">
              <a:spcBef>
                <a:spcPts val="0"/>
              </a:spcBef>
              <a:buClr>
                <a:schemeClr val="accent2"/>
              </a:buClr>
              <a:buSzPct val="100000"/>
              <a:buFont typeface="Georgia"/>
              <a:buNone/>
              <a:defRPr sz="4400">
                <a:solidFill>
                  <a:schemeClr val="accent2"/>
                </a:solidFill>
                <a:latin typeface="Georgia"/>
                <a:ea typeface="Georgia"/>
                <a:cs typeface="Georgia"/>
                <a:sym typeface="Georgia"/>
              </a:defRPr>
            </a:lvl9pPr>
          </a:lstStyle>
          <a:p>
            <a:endParaRPr/>
          </a:p>
        </p:txBody>
      </p:sp>
      <p:grpSp>
        <p:nvGrpSpPr>
          <p:cNvPr id="37" name="Shape 37"/>
          <p:cNvGrpSpPr/>
          <p:nvPr/>
        </p:nvGrpSpPr>
        <p:grpSpPr>
          <a:xfrm>
            <a:off x="0" y="6078691"/>
            <a:ext cx="9144000" cy="779372"/>
            <a:chOff x="0" y="3690482"/>
            <a:chExt cx="9144000" cy="301556"/>
          </a:xfrm>
        </p:grpSpPr>
        <p:sp>
          <p:nvSpPr>
            <p:cNvPr id="38" name="Shape 38"/>
            <p:cNvSpPr/>
            <p:nvPr/>
          </p:nvSpPr>
          <p:spPr>
            <a:xfrm>
              <a:off x="0" y="3774403"/>
              <a:ext cx="9144000" cy="118500"/>
            </a:xfrm>
            <a:prstGeom prst="rect">
              <a:avLst/>
            </a:prstGeom>
            <a:solidFill>
              <a:schemeClr val="accent4"/>
            </a:solidFill>
            <a:ln>
              <a:noFill/>
            </a:ln>
          </p:spPr>
          <p:txBody>
            <a:bodyPr lIns="91425" tIns="45700" rIns="91425" bIns="45700" anchor="t" anchorCtr="0">
              <a:noAutofit/>
            </a:bodyPr>
            <a:lstStyle/>
            <a:p>
              <a:endParaRPr/>
            </a:p>
          </p:txBody>
        </p:sp>
        <p:sp>
          <p:nvSpPr>
            <p:cNvPr id="39" name="Shape 39"/>
            <p:cNvSpPr/>
            <p:nvPr/>
          </p:nvSpPr>
          <p:spPr>
            <a:xfrm>
              <a:off x="0" y="3875339"/>
              <a:ext cx="9144000" cy="116699"/>
            </a:xfrm>
            <a:prstGeom prst="rect">
              <a:avLst/>
            </a:prstGeom>
            <a:solidFill>
              <a:srgbClr val="E9E0C9"/>
            </a:solidFill>
            <a:ln>
              <a:noFill/>
            </a:ln>
          </p:spPr>
          <p:txBody>
            <a:bodyPr lIns="91425" tIns="45700" rIns="91425" bIns="45700" anchor="t" anchorCtr="0">
              <a:noAutofit/>
            </a:bodyPr>
            <a:lstStyle/>
            <a:p>
              <a:endParaRPr/>
            </a:p>
          </p:txBody>
        </p:sp>
        <p:sp>
          <p:nvSpPr>
            <p:cNvPr id="40" name="Shape 40"/>
            <p:cNvSpPr/>
            <p:nvPr/>
          </p:nvSpPr>
          <p:spPr>
            <a:xfrm>
              <a:off x="0" y="3690482"/>
              <a:ext cx="9144000" cy="45600"/>
            </a:xfrm>
            <a:prstGeom prst="rect">
              <a:avLst/>
            </a:prstGeom>
            <a:solidFill>
              <a:schemeClr val="accent1"/>
            </a:solidFill>
            <a:ln>
              <a:noFill/>
            </a:ln>
          </p:spPr>
          <p:txBody>
            <a:bodyPr lIns="91425" tIns="45700" rIns="91425" bIns="45700" anchor="t" anchorCtr="0">
              <a:noAutofit/>
            </a:bodyPr>
            <a:lstStyle/>
            <a:p>
              <a:endParaRPr/>
            </a:p>
          </p:txBody>
        </p:sp>
      </p:grpSp>
    </p:spTree>
  </p:cSld>
  <p:clrMapOvr>
    <a:masterClrMapping/>
  </p:clrMapOvr>
  <p:transition>
    <p:cover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1792288" y="5367337"/>
            <a:ext cx="5486399" cy="629400"/>
          </a:xfrm>
          <a:prstGeom prst="rect">
            <a:avLst/>
          </a:prstGeom>
          <a:noFill/>
          <a:ln>
            <a:noFill/>
          </a:ln>
        </p:spPr>
        <p:txBody>
          <a:bodyPr lIns="91425" tIns="91425" rIns="91425" bIns="91425" anchor="t" anchorCtr="0"/>
          <a:lstStyle>
            <a:lvl1pPr marL="0" indent="88900" algn="ctr" rtl="0">
              <a:buClr>
                <a:srgbClr val="FFA711"/>
              </a:buClr>
              <a:buSzPct val="100000"/>
              <a:buFont typeface="Georgia"/>
              <a:buNone/>
              <a:defRPr sz="1400">
                <a:solidFill>
                  <a:srgbClr val="FFA711"/>
                </a:solidFill>
              </a:defRPr>
            </a:lvl1pPr>
            <a:lvl2pPr marL="0" indent="88900" algn="ctr" rtl="0">
              <a:buClr>
                <a:srgbClr val="FFA711"/>
              </a:buClr>
              <a:buSzPct val="100000"/>
              <a:buFont typeface="Georgia"/>
              <a:buNone/>
              <a:defRPr sz="1400">
                <a:solidFill>
                  <a:srgbClr val="FFA711"/>
                </a:solidFill>
              </a:defRPr>
            </a:lvl2pPr>
            <a:lvl3pPr marL="0" indent="88900" algn="ctr" rtl="0">
              <a:buClr>
                <a:srgbClr val="FFA711"/>
              </a:buClr>
              <a:buSzPct val="100000"/>
              <a:buFont typeface="Georgia"/>
              <a:buNone/>
              <a:defRPr sz="1400">
                <a:solidFill>
                  <a:srgbClr val="FFA711"/>
                </a:solidFill>
              </a:defRPr>
            </a:lvl3pPr>
            <a:lvl4pPr marL="0" indent="88900" algn="ctr" rtl="0">
              <a:buClr>
                <a:srgbClr val="FFA711"/>
              </a:buClr>
              <a:buSzPct val="100000"/>
              <a:buFont typeface="Georgia"/>
              <a:buNone/>
              <a:defRPr sz="1400">
                <a:solidFill>
                  <a:srgbClr val="FFA711"/>
                </a:solidFill>
              </a:defRPr>
            </a:lvl4pPr>
            <a:lvl5pPr marL="0" indent="88900" algn="ctr" rtl="0">
              <a:buClr>
                <a:srgbClr val="FFA711"/>
              </a:buClr>
              <a:buSzPct val="100000"/>
              <a:buFont typeface="Georgia"/>
              <a:buNone/>
              <a:defRPr sz="1400">
                <a:solidFill>
                  <a:srgbClr val="FFA711"/>
                </a:solidFill>
              </a:defRPr>
            </a:lvl5pPr>
            <a:lvl6pPr marL="0" indent="88900" algn="ctr" rtl="0">
              <a:buClr>
                <a:srgbClr val="FFA711"/>
              </a:buClr>
              <a:buSzPct val="100000"/>
              <a:buFont typeface="Georgia"/>
              <a:buNone/>
              <a:defRPr sz="1400">
                <a:solidFill>
                  <a:srgbClr val="FFA711"/>
                </a:solidFill>
              </a:defRPr>
            </a:lvl6pPr>
            <a:lvl7pPr marL="0" indent="88900" algn="ctr" rtl="0">
              <a:buClr>
                <a:srgbClr val="FFA711"/>
              </a:buClr>
              <a:buSzPct val="100000"/>
              <a:buFont typeface="Georgia"/>
              <a:buNone/>
              <a:defRPr sz="1400">
                <a:solidFill>
                  <a:srgbClr val="FFA711"/>
                </a:solidFill>
              </a:defRPr>
            </a:lvl7pPr>
            <a:lvl8pPr marL="0" indent="88900" algn="ctr" rtl="0">
              <a:buClr>
                <a:srgbClr val="FFA711"/>
              </a:buClr>
              <a:buSzPct val="100000"/>
              <a:buFont typeface="Georgia"/>
              <a:buNone/>
              <a:defRPr sz="1400">
                <a:solidFill>
                  <a:srgbClr val="FFA711"/>
                </a:solidFill>
              </a:defRPr>
            </a:lvl8pPr>
            <a:lvl9pPr marL="0" indent="88900" algn="ctr" rtl="0">
              <a:buClr>
                <a:srgbClr val="FFA711"/>
              </a:buClr>
              <a:buSzPct val="100000"/>
              <a:buFont typeface="Georgia"/>
              <a:buNone/>
              <a:defRPr sz="1400">
                <a:solidFill>
                  <a:srgbClr val="FFA711"/>
                </a:solidFill>
              </a:defRPr>
            </a:lvl9pPr>
          </a:lstStyle>
          <a:p>
            <a:endParaRPr/>
          </a:p>
        </p:txBody>
      </p:sp>
      <p:grpSp>
        <p:nvGrpSpPr>
          <p:cNvPr id="43" name="Shape 43"/>
          <p:cNvGrpSpPr/>
          <p:nvPr/>
        </p:nvGrpSpPr>
        <p:grpSpPr>
          <a:xfrm>
            <a:off x="0" y="6078691"/>
            <a:ext cx="9144000" cy="779372"/>
            <a:chOff x="0" y="3690482"/>
            <a:chExt cx="9144000" cy="301556"/>
          </a:xfrm>
        </p:grpSpPr>
        <p:sp>
          <p:nvSpPr>
            <p:cNvPr id="44" name="Shape 44"/>
            <p:cNvSpPr/>
            <p:nvPr/>
          </p:nvSpPr>
          <p:spPr>
            <a:xfrm>
              <a:off x="0" y="3774403"/>
              <a:ext cx="9144000" cy="118500"/>
            </a:xfrm>
            <a:prstGeom prst="rect">
              <a:avLst/>
            </a:prstGeom>
            <a:solidFill>
              <a:schemeClr val="accent1"/>
            </a:solidFill>
            <a:ln>
              <a:noFill/>
            </a:ln>
          </p:spPr>
          <p:txBody>
            <a:bodyPr lIns="91425" tIns="45700" rIns="91425" bIns="45700" anchor="t" anchorCtr="0">
              <a:noAutofit/>
            </a:bodyPr>
            <a:lstStyle/>
            <a:p>
              <a:endParaRPr/>
            </a:p>
          </p:txBody>
        </p:sp>
        <p:sp>
          <p:nvSpPr>
            <p:cNvPr id="45" name="Shape 45"/>
            <p:cNvSpPr/>
            <p:nvPr/>
          </p:nvSpPr>
          <p:spPr>
            <a:xfrm>
              <a:off x="0" y="3875339"/>
              <a:ext cx="9144000" cy="116699"/>
            </a:xfrm>
            <a:prstGeom prst="rect">
              <a:avLst/>
            </a:prstGeom>
            <a:solidFill>
              <a:schemeClr val="lt2"/>
            </a:solidFill>
            <a:ln>
              <a:noFill/>
            </a:ln>
          </p:spPr>
          <p:txBody>
            <a:bodyPr lIns="91425" tIns="45700" rIns="91425" bIns="45700" anchor="t" anchorCtr="0">
              <a:noAutofit/>
            </a:bodyPr>
            <a:lstStyle/>
            <a:p>
              <a:endParaRPr/>
            </a:p>
          </p:txBody>
        </p:sp>
        <p:sp>
          <p:nvSpPr>
            <p:cNvPr id="46" name="Shape 46"/>
            <p:cNvSpPr/>
            <p:nvPr/>
          </p:nvSpPr>
          <p:spPr>
            <a:xfrm>
              <a:off x="0" y="3690482"/>
              <a:ext cx="9144000" cy="45600"/>
            </a:xfrm>
            <a:prstGeom prst="rect">
              <a:avLst/>
            </a:prstGeom>
            <a:solidFill>
              <a:srgbClr val="FF6428"/>
            </a:solidFill>
            <a:ln>
              <a:noFill/>
            </a:ln>
          </p:spPr>
          <p:txBody>
            <a:bodyPr lIns="91425" tIns="45700" rIns="91425" bIns="45700" anchor="t" anchorCtr="0">
              <a:noAutofit/>
            </a:bodyPr>
            <a:lstStyle/>
            <a:p>
              <a:endParaRPr/>
            </a:p>
          </p:txBody>
        </p:sp>
      </p:grpSp>
    </p:spTree>
  </p:cSld>
  <p:clrMapOvr>
    <a:masterClrMapping/>
  </p:clrMapOvr>
  <p:transition>
    <p:cover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grpSp>
        <p:nvGrpSpPr>
          <p:cNvPr id="48" name="Shape 48"/>
          <p:cNvGrpSpPr/>
          <p:nvPr/>
        </p:nvGrpSpPr>
        <p:grpSpPr>
          <a:xfrm>
            <a:off x="0" y="4615343"/>
            <a:ext cx="9144000" cy="2197267"/>
            <a:chOff x="0" y="3690482"/>
            <a:chExt cx="9144000" cy="850171"/>
          </a:xfrm>
        </p:grpSpPr>
        <p:sp>
          <p:nvSpPr>
            <p:cNvPr id="49" name="Shape 49"/>
            <p:cNvSpPr/>
            <p:nvPr/>
          </p:nvSpPr>
          <p:spPr>
            <a:xfrm>
              <a:off x="0" y="4419321"/>
              <a:ext cx="9144000" cy="72000"/>
            </a:xfrm>
            <a:prstGeom prst="rect">
              <a:avLst/>
            </a:prstGeom>
            <a:solidFill>
              <a:schemeClr val="lt2"/>
            </a:solidFill>
            <a:ln>
              <a:noFill/>
            </a:ln>
          </p:spPr>
          <p:txBody>
            <a:bodyPr lIns="91425" tIns="45700" rIns="91425" bIns="45700" anchor="t" anchorCtr="0">
              <a:noAutofit/>
            </a:bodyPr>
            <a:lstStyle/>
            <a:p>
              <a:endParaRPr/>
            </a:p>
          </p:txBody>
        </p:sp>
        <p:sp>
          <p:nvSpPr>
            <p:cNvPr id="50" name="Shape 50"/>
            <p:cNvSpPr/>
            <p:nvPr/>
          </p:nvSpPr>
          <p:spPr>
            <a:xfrm>
              <a:off x="0" y="3774403"/>
              <a:ext cx="9144000" cy="118500"/>
            </a:xfrm>
            <a:prstGeom prst="rect">
              <a:avLst/>
            </a:prstGeom>
            <a:solidFill>
              <a:schemeClr val="accent3"/>
            </a:solidFill>
            <a:ln>
              <a:noFill/>
            </a:ln>
          </p:spPr>
          <p:txBody>
            <a:bodyPr lIns="91425" tIns="45700" rIns="91425" bIns="45700" anchor="t" anchorCtr="0">
              <a:noAutofit/>
            </a:bodyPr>
            <a:lstStyle/>
            <a:p>
              <a:endParaRPr/>
            </a:p>
          </p:txBody>
        </p:sp>
        <p:sp>
          <p:nvSpPr>
            <p:cNvPr id="51" name="Shape 51"/>
            <p:cNvSpPr/>
            <p:nvPr/>
          </p:nvSpPr>
          <p:spPr>
            <a:xfrm>
              <a:off x="0" y="3875339"/>
              <a:ext cx="9144000" cy="116699"/>
            </a:xfrm>
            <a:prstGeom prst="rect">
              <a:avLst/>
            </a:prstGeom>
            <a:solidFill>
              <a:schemeClr val="accent4"/>
            </a:solidFill>
            <a:ln>
              <a:noFill/>
            </a:ln>
          </p:spPr>
          <p:txBody>
            <a:bodyPr lIns="91425" tIns="45700" rIns="91425" bIns="45700" anchor="t" anchorCtr="0">
              <a:noAutofit/>
            </a:bodyPr>
            <a:lstStyle/>
            <a:p>
              <a:endParaRPr/>
            </a:p>
          </p:txBody>
        </p:sp>
        <p:sp>
          <p:nvSpPr>
            <p:cNvPr id="52" name="Shape 52"/>
            <p:cNvSpPr/>
            <p:nvPr/>
          </p:nvSpPr>
          <p:spPr>
            <a:xfrm>
              <a:off x="0" y="3956051"/>
              <a:ext cx="9144000" cy="182400"/>
            </a:xfrm>
            <a:prstGeom prst="rect">
              <a:avLst/>
            </a:prstGeom>
            <a:solidFill>
              <a:schemeClr val="accent5"/>
            </a:solidFill>
            <a:ln>
              <a:noFill/>
            </a:ln>
          </p:spPr>
          <p:txBody>
            <a:bodyPr lIns="91425" tIns="45700" rIns="91425" bIns="45700" anchor="t" anchorCtr="0">
              <a:noAutofit/>
            </a:bodyPr>
            <a:lstStyle/>
            <a:p>
              <a:endParaRPr/>
            </a:p>
          </p:txBody>
        </p:sp>
        <p:sp>
          <p:nvSpPr>
            <p:cNvPr id="53" name="Shape 53"/>
            <p:cNvSpPr/>
            <p:nvPr/>
          </p:nvSpPr>
          <p:spPr>
            <a:xfrm>
              <a:off x="0" y="4186767"/>
              <a:ext cx="9144000" cy="133799"/>
            </a:xfrm>
            <a:prstGeom prst="rect">
              <a:avLst/>
            </a:prstGeom>
            <a:solidFill>
              <a:schemeClr val="accent6"/>
            </a:solidFill>
            <a:ln>
              <a:noFill/>
            </a:ln>
          </p:spPr>
          <p:txBody>
            <a:bodyPr lIns="91425" tIns="45700" rIns="91425" bIns="45700" anchor="t" anchorCtr="0">
              <a:noAutofit/>
            </a:bodyPr>
            <a:lstStyle/>
            <a:p>
              <a:endParaRPr/>
            </a:p>
          </p:txBody>
        </p:sp>
        <p:sp>
          <p:nvSpPr>
            <p:cNvPr id="54" name="Shape 54"/>
            <p:cNvSpPr/>
            <p:nvPr/>
          </p:nvSpPr>
          <p:spPr>
            <a:xfrm>
              <a:off x="0" y="4320625"/>
              <a:ext cx="9144000" cy="72000"/>
            </a:xfrm>
            <a:prstGeom prst="rect">
              <a:avLst/>
            </a:prstGeom>
            <a:solidFill>
              <a:schemeClr val="accent1"/>
            </a:solidFill>
            <a:ln>
              <a:noFill/>
            </a:ln>
          </p:spPr>
          <p:txBody>
            <a:bodyPr lIns="91425" tIns="45700" rIns="91425" bIns="45700" anchor="t" anchorCtr="0">
              <a:noAutofit/>
            </a:bodyPr>
            <a:lstStyle/>
            <a:p>
              <a:endParaRPr/>
            </a:p>
          </p:txBody>
        </p:sp>
        <p:sp>
          <p:nvSpPr>
            <p:cNvPr id="55" name="Shape 55"/>
            <p:cNvSpPr/>
            <p:nvPr/>
          </p:nvSpPr>
          <p:spPr>
            <a:xfrm>
              <a:off x="0" y="4478853"/>
              <a:ext cx="9144000" cy="61800"/>
            </a:xfrm>
            <a:prstGeom prst="rect">
              <a:avLst/>
            </a:prstGeom>
            <a:solidFill>
              <a:schemeClr val="accent3"/>
            </a:solidFill>
            <a:ln>
              <a:noFill/>
            </a:ln>
          </p:spPr>
          <p:txBody>
            <a:bodyPr lIns="91425" tIns="45700" rIns="91425" bIns="45700" anchor="t" anchorCtr="0">
              <a:noAutofit/>
            </a:bodyPr>
            <a:lstStyle/>
            <a:p>
              <a:endParaRPr/>
            </a:p>
          </p:txBody>
        </p:sp>
        <p:sp>
          <p:nvSpPr>
            <p:cNvPr id="56" name="Shape 56"/>
            <p:cNvSpPr/>
            <p:nvPr/>
          </p:nvSpPr>
          <p:spPr>
            <a:xfrm>
              <a:off x="0" y="3690482"/>
              <a:ext cx="9144000" cy="45600"/>
            </a:xfrm>
            <a:prstGeom prst="rect">
              <a:avLst/>
            </a:prstGeom>
            <a:solidFill>
              <a:srgbClr val="FFA711"/>
            </a:solidFill>
            <a:ln>
              <a:noFill/>
            </a:ln>
          </p:spPr>
          <p:txBody>
            <a:bodyPr lIns="91425" tIns="45700" rIns="91425" bIns="45700" anchor="t" anchorCtr="0">
              <a:noAutofit/>
            </a:bodyPr>
            <a:lstStyle/>
            <a:p>
              <a:endParaRPr/>
            </a:p>
          </p:txBody>
        </p:sp>
      </p:grpSp>
    </p:spTree>
  </p:cSld>
  <p:clrMapOvr>
    <a:masterClrMapping/>
  </p:clrMapOvr>
  <p:transition>
    <p:cover dir="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E0F23"/>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1pPr>
            <a:lvl2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2pPr>
            <a:lvl3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3pPr>
            <a:lvl4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4pPr>
            <a:lvl5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5pPr>
            <a:lvl6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6pPr>
            <a:lvl7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7pPr>
            <a:lvl8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8pPr>
            <a:lvl9pPr marL="0" indent="279400" algn="l" rtl="0">
              <a:spcBef>
                <a:spcPts val="0"/>
              </a:spcBef>
              <a:buClr>
                <a:schemeClr val="accent2"/>
              </a:buClr>
              <a:buSzPct val="100000"/>
              <a:buFont typeface="Georgia"/>
              <a:buNone/>
              <a:defRPr sz="4400" b="0" i="0" u="none" strike="noStrike" cap="none" baseline="0">
                <a:solidFill>
                  <a:schemeClr val="accent2"/>
                </a:solidFill>
                <a:latin typeface="Georgia"/>
                <a:ea typeface="Georgia"/>
                <a:cs typeface="Georgia"/>
                <a:sym typeface="Georgia"/>
              </a:defRPr>
            </a:lvl9pPr>
          </a:lstStyle>
          <a:p>
            <a:endParaRPr/>
          </a:p>
        </p:txBody>
      </p:sp>
      <p:sp>
        <p:nvSpPr>
          <p:cNvPr id="6" name="Shape 6"/>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342900" algn="l" rtl="0">
              <a:spcBef>
                <a:spcPts val="0"/>
              </a:spcBef>
              <a:buClr>
                <a:schemeClr val="lt2"/>
              </a:buClr>
              <a:buSzPct val="166666"/>
              <a:buFont typeface="Arial"/>
              <a:buChar char="•"/>
              <a:defRPr sz="3200" b="0" i="0" u="none" strike="noStrike" cap="none" baseline="0">
                <a:solidFill>
                  <a:schemeClr val="lt2"/>
                </a:solidFill>
                <a:latin typeface="Georgia"/>
                <a:ea typeface="Georgia"/>
                <a:cs typeface="Georgia"/>
                <a:sym typeface="Georgia"/>
              </a:defRPr>
            </a:lvl1pPr>
            <a:lvl2pPr marL="742950" indent="-285750" algn="l" rtl="0">
              <a:spcBef>
                <a:spcPts val="560"/>
              </a:spcBef>
              <a:buClr>
                <a:schemeClr val="lt2"/>
              </a:buClr>
              <a:buSzPct val="100000"/>
              <a:buFont typeface="Courier New"/>
              <a:buChar char="o"/>
              <a:defRPr sz="2800" b="0" i="0" u="none" strike="noStrike" cap="none" baseline="0">
                <a:solidFill>
                  <a:schemeClr val="lt2"/>
                </a:solidFill>
                <a:latin typeface="Georgia"/>
                <a:ea typeface="Georgia"/>
                <a:cs typeface="Georgia"/>
                <a:sym typeface="Georgia"/>
              </a:defRPr>
            </a:lvl2pPr>
            <a:lvl3pPr marL="1143000" indent="-228600" algn="l" rtl="0">
              <a:spcBef>
                <a:spcPts val="480"/>
              </a:spcBef>
              <a:buClr>
                <a:schemeClr val="lt2"/>
              </a:buClr>
              <a:buSzPct val="100000"/>
              <a:buFont typeface="Wingdings"/>
              <a:buChar char="§"/>
              <a:defRPr sz="2400" b="0" i="0" u="none" strike="noStrike" cap="none" baseline="0">
                <a:solidFill>
                  <a:schemeClr val="lt2"/>
                </a:solidFill>
                <a:latin typeface="Georgia"/>
                <a:ea typeface="Georgia"/>
                <a:cs typeface="Georgia"/>
                <a:sym typeface="Georgia"/>
              </a:defRPr>
            </a:lvl3pPr>
            <a:lvl4pPr marL="1600200" indent="-228600" algn="l" rtl="0">
              <a:spcBef>
                <a:spcPts val="400"/>
              </a:spcBef>
              <a:buClr>
                <a:schemeClr val="lt2"/>
              </a:buClr>
              <a:buSzPct val="166666"/>
              <a:buFont typeface="Arial"/>
              <a:buChar char="•"/>
              <a:defRPr sz="2000" b="0" i="0" u="none" strike="noStrike" cap="none" baseline="0">
                <a:solidFill>
                  <a:schemeClr val="lt2"/>
                </a:solidFill>
                <a:latin typeface="Georgia"/>
                <a:ea typeface="Georgia"/>
                <a:cs typeface="Georgia"/>
                <a:sym typeface="Georgia"/>
              </a:defRPr>
            </a:lvl4pPr>
            <a:lvl5pPr marL="2057400" indent="-228600" algn="l" rtl="0">
              <a:spcBef>
                <a:spcPts val="400"/>
              </a:spcBef>
              <a:buClr>
                <a:schemeClr val="lt2"/>
              </a:buClr>
              <a:buSzPct val="100000"/>
              <a:buFont typeface="Courier New"/>
              <a:buChar char="o"/>
              <a:defRPr sz="2000" b="0" i="0" u="none" strike="noStrike" cap="none" baseline="0">
                <a:solidFill>
                  <a:schemeClr val="lt2"/>
                </a:solidFill>
                <a:latin typeface="Georgia"/>
                <a:ea typeface="Georgia"/>
                <a:cs typeface="Georgia"/>
                <a:sym typeface="Georgia"/>
              </a:defRPr>
            </a:lvl5pPr>
            <a:lvl6pPr marL="2514600" indent="-228600" algn="l" rtl="0">
              <a:spcBef>
                <a:spcPts val="400"/>
              </a:spcBef>
              <a:buClr>
                <a:schemeClr val="lt2"/>
              </a:buClr>
              <a:buSzPct val="100000"/>
              <a:buFont typeface="Wingdings"/>
              <a:buChar char="§"/>
              <a:defRPr sz="2000" b="0" i="0" u="none" strike="noStrike" cap="none" baseline="0">
                <a:solidFill>
                  <a:schemeClr val="lt2"/>
                </a:solidFill>
                <a:latin typeface="Georgia"/>
                <a:ea typeface="Georgia"/>
                <a:cs typeface="Georgia"/>
                <a:sym typeface="Georgia"/>
              </a:defRPr>
            </a:lvl6pPr>
            <a:lvl7pPr marL="2971800" indent="-228600" algn="l" rtl="0">
              <a:spcBef>
                <a:spcPts val="400"/>
              </a:spcBef>
              <a:buClr>
                <a:schemeClr val="lt2"/>
              </a:buClr>
              <a:buSzPct val="166666"/>
              <a:buFont typeface="Arial"/>
              <a:buChar char="•"/>
              <a:defRPr sz="2000" b="0" i="0" u="none" strike="noStrike" cap="none" baseline="0">
                <a:solidFill>
                  <a:schemeClr val="lt2"/>
                </a:solidFill>
                <a:latin typeface="Georgia"/>
                <a:ea typeface="Georgia"/>
                <a:cs typeface="Georgia"/>
                <a:sym typeface="Georgia"/>
              </a:defRPr>
            </a:lvl7pPr>
            <a:lvl8pPr marL="3429000" indent="-228600" algn="l" rtl="0">
              <a:spcBef>
                <a:spcPts val="400"/>
              </a:spcBef>
              <a:buClr>
                <a:schemeClr val="lt2"/>
              </a:buClr>
              <a:buSzPct val="100000"/>
              <a:buFont typeface="Courier New"/>
              <a:buChar char="o"/>
              <a:defRPr sz="2000" b="0" i="0" u="none" strike="noStrike" cap="none" baseline="0">
                <a:solidFill>
                  <a:schemeClr val="lt2"/>
                </a:solidFill>
                <a:latin typeface="Georgia"/>
                <a:ea typeface="Georgia"/>
                <a:cs typeface="Georgia"/>
                <a:sym typeface="Georgia"/>
              </a:defRPr>
            </a:lvl8pPr>
            <a:lvl9pPr marL="3886200" indent="-228600" algn="l" rtl="0">
              <a:spcBef>
                <a:spcPts val="400"/>
              </a:spcBef>
              <a:buClr>
                <a:schemeClr val="lt2"/>
              </a:buClr>
              <a:buSzPct val="100000"/>
              <a:buFont typeface="Wingdings"/>
              <a:buChar char="§"/>
              <a:defRPr sz="2000" b="0" i="0" u="none" strike="noStrike" cap="none" baseline="0">
                <a:solidFill>
                  <a:schemeClr val="lt2"/>
                </a:solidFill>
                <a:latin typeface="Georgia"/>
                <a:ea typeface="Georgia"/>
                <a:cs typeface="Georgia"/>
                <a:sym typeface="Georgia"/>
              </a:defRPr>
            </a:lvl9pPr>
          </a:lstStyle>
          <a:p>
            <a:endParaRPr/>
          </a:p>
        </p:txBody>
      </p:sp>
      <p:sp>
        <p:nvSpPr>
          <p:cNvPr id="7" name="Shape 7"/>
          <p:cNvSpPr/>
          <p:nvPr/>
        </p:nvSpPr>
        <p:spPr>
          <a:xfrm>
            <a:off x="0" y="1321"/>
            <a:ext cx="9144000" cy="118200"/>
          </a:xfrm>
          <a:prstGeom prst="rect">
            <a:avLst/>
          </a:prstGeom>
          <a:solidFill>
            <a:schemeClr val="accent2"/>
          </a:solidFill>
          <a:ln>
            <a:noFill/>
          </a:ln>
        </p:spPr>
        <p:txBody>
          <a:bodyPr lIns="91425" tIns="45700" rIns="91425" bIns="45700" anchor="t" anchorCtr="0">
            <a:noAutofit/>
          </a:body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ransition>
    <p:cover dir="ru"/>
  </p:transition>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youtube.com/v/vvLpkbX2M-M"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685800" y="1395412"/>
            <a:ext cx="7772400" cy="1470000"/>
          </a:xfrm>
          <a:prstGeom prst="rect">
            <a:avLst/>
          </a:prstGeom>
        </p:spPr>
        <p:txBody>
          <a:bodyPr lIns="91425" tIns="91425" rIns="91425" bIns="91425" anchor="b" anchorCtr="0">
            <a:noAutofit/>
          </a:bodyPr>
          <a:lstStyle/>
          <a:p>
            <a:pPr>
              <a:buNone/>
            </a:pPr>
            <a:r>
              <a:rPr lang="en" sz="6000"/>
              <a:t>Oaxaca, México</a:t>
            </a:r>
          </a:p>
        </p:txBody>
      </p:sp>
      <p:sp>
        <p:nvSpPr>
          <p:cNvPr id="59" name="Shape 59"/>
          <p:cNvSpPr txBox="1">
            <a:spLocks noGrp="1"/>
          </p:cNvSpPr>
          <p:nvPr>
            <p:ph type="subTitle" idx="1"/>
          </p:nvPr>
        </p:nvSpPr>
        <p:spPr>
          <a:xfrm>
            <a:off x="685800" y="2910423"/>
            <a:ext cx="7772400" cy="1118399"/>
          </a:xfrm>
          <a:prstGeom prst="rect">
            <a:avLst/>
          </a:prstGeom>
        </p:spPr>
        <p:txBody>
          <a:bodyPr lIns="91425" tIns="91425" rIns="91425" bIns="91425" anchor="t" anchorCtr="0">
            <a:noAutofit/>
          </a:bodyPr>
          <a:lstStyle/>
          <a:p>
            <a:pPr lvl="0" rtl="0">
              <a:buNone/>
            </a:pPr>
            <a:r>
              <a:rPr lang="en"/>
              <a:t>Viaje de inmersión lingüística y cultural</a:t>
            </a:r>
          </a:p>
          <a:p>
            <a:pPr>
              <a:buNone/>
            </a:pPr>
            <a:r>
              <a:rPr lang="en"/>
              <a:t>Primavera 2015</a:t>
            </a:r>
          </a:p>
        </p:txBody>
      </p:sp>
      <p:pic>
        <p:nvPicPr>
          <p:cNvPr id="60" name="Shape 60"/>
          <p:cNvPicPr preferRelativeResize="0"/>
          <p:nvPr/>
        </p:nvPicPr>
        <p:blipFill>
          <a:blip r:embed="rId3"/>
          <a:stretch>
            <a:fillRect/>
          </a:stretch>
        </p:blipFill>
        <p:spPr>
          <a:xfrm>
            <a:off x="-3963" y="274600"/>
            <a:ext cx="9151928" cy="1452214"/>
          </a:xfrm>
          <a:prstGeom prst="rect">
            <a:avLst/>
          </a:prstGeom>
        </p:spPr>
      </p:pic>
    </p:spTree>
  </p:cSld>
  <p:clrMapOvr>
    <a:masterClrMapping/>
  </p:clrMapOvr>
  <p:transition>
    <p:cover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pPr algn="ctr"/>
            <a:r>
              <a:rPr lang="en-US" sz="3200" dirty="0" err="1" smtClean="0">
                <a:solidFill>
                  <a:srgbClr val="FFFFFF"/>
                </a:solidFill>
              </a:rPr>
              <a:t>Segun</a:t>
            </a:r>
            <a:r>
              <a:rPr lang="en-US" sz="3200" dirty="0" smtClean="0">
                <a:solidFill>
                  <a:srgbClr val="FFFFFF"/>
                </a:solidFill>
              </a:rPr>
              <a:t> </a:t>
            </a:r>
            <a:r>
              <a:rPr lang="en-US" sz="3200" dirty="0" err="1" smtClean="0">
                <a:solidFill>
                  <a:srgbClr val="FFFFFF"/>
                </a:solidFill>
              </a:rPr>
              <a:t>leyenda</a:t>
            </a:r>
            <a:r>
              <a:rPr lang="en-US" sz="3200" dirty="0" smtClean="0">
                <a:solidFill>
                  <a:srgbClr val="FFFFFF"/>
                </a:solidFill>
              </a:rPr>
              <a:t> los </a:t>
            </a:r>
            <a:r>
              <a:rPr lang="en-US" sz="3200" dirty="0" err="1" smtClean="0">
                <a:solidFill>
                  <a:srgbClr val="FFFFFF"/>
                </a:solidFill>
              </a:rPr>
              <a:t>que</a:t>
            </a:r>
            <a:r>
              <a:rPr lang="en-US" sz="3200" dirty="0" smtClean="0">
                <a:solidFill>
                  <a:srgbClr val="FFFFFF"/>
                </a:solidFill>
              </a:rPr>
              <a:t> </a:t>
            </a:r>
            <a:r>
              <a:rPr lang="en-US" sz="3200" dirty="0" err="1" smtClean="0">
                <a:solidFill>
                  <a:srgbClr val="FFFFFF"/>
                </a:solidFill>
              </a:rPr>
              <a:t>comen</a:t>
            </a:r>
            <a:r>
              <a:rPr lang="en-US" sz="3200" dirty="0" smtClean="0">
                <a:solidFill>
                  <a:srgbClr val="FFFFFF"/>
                </a:solidFill>
              </a:rPr>
              <a:t> el </a:t>
            </a:r>
            <a:r>
              <a:rPr lang="en-US" sz="3200" dirty="0" err="1" smtClean="0">
                <a:solidFill>
                  <a:srgbClr val="FFFFFF"/>
                </a:solidFill>
              </a:rPr>
              <a:t>plato</a:t>
            </a:r>
            <a:r>
              <a:rPr lang="en-US" sz="3200" dirty="0" smtClean="0">
                <a:solidFill>
                  <a:srgbClr val="FFFFFF"/>
                </a:solidFill>
              </a:rPr>
              <a:t> </a:t>
            </a:r>
            <a:r>
              <a:rPr lang="en-US" sz="3200" dirty="0" err="1" smtClean="0">
                <a:solidFill>
                  <a:srgbClr val="FFFFFF"/>
                </a:solidFill>
              </a:rPr>
              <a:t>tradicional</a:t>
            </a:r>
            <a:r>
              <a:rPr lang="en-US" sz="3200" dirty="0" smtClean="0">
                <a:solidFill>
                  <a:srgbClr val="FFFFFF"/>
                </a:solidFill>
              </a:rPr>
              <a:t> de </a:t>
            </a:r>
            <a:r>
              <a:rPr lang="en-US" sz="3200" dirty="0" err="1" smtClean="0">
                <a:solidFill>
                  <a:srgbClr val="FFFFFF"/>
                </a:solidFill>
              </a:rPr>
              <a:t>chapulines</a:t>
            </a:r>
            <a:r>
              <a:rPr lang="en-US" sz="3200" dirty="0" smtClean="0">
                <a:solidFill>
                  <a:srgbClr val="FFFFFF"/>
                </a:solidFill>
              </a:rPr>
              <a:t> </a:t>
            </a:r>
            <a:r>
              <a:rPr lang="en-US" sz="3200" dirty="0" err="1" smtClean="0">
                <a:solidFill>
                  <a:srgbClr val="FFFFFF"/>
                </a:solidFill>
              </a:rPr>
              <a:t>siempre</a:t>
            </a:r>
            <a:r>
              <a:rPr lang="en-US" sz="3200" dirty="0" smtClean="0">
                <a:solidFill>
                  <a:srgbClr val="FFFFFF"/>
                </a:solidFill>
              </a:rPr>
              <a:t> </a:t>
            </a:r>
            <a:r>
              <a:rPr lang="en-US" sz="3200" dirty="0" err="1" smtClean="0">
                <a:solidFill>
                  <a:srgbClr val="FFFFFF"/>
                </a:solidFill>
              </a:rPr>
              <a:t>regresan</a:t>
            </a:r>
            <a:r>
              <a:rPr lang="en-US" sz="3200" dirty="0" smtClean="0">
                <a:solidFill>
                  <a:srgbClr val="FFFFFF"/>
                </a:solidFill>
              </a:rPr>
              <a:t> a Oaxaca.</a:t>
            </a:r>
            <a:endParaRPr lang="en-US" sz="3200" dirty="0">
              <a:solidFill>
                <a:srgbClr val="FFFFFF"/>
              </a:solidFill>
            </a:endParaRPr>
          </a:p>
        </p:txBody>
      </p:sp>
      <p:pic>
        <p:nvPicPr>
          <p:cNvPr id="4" name="Shape 399"/>
          <p:cNvPicPr preferRelativeResize="0"/>
          <p:nvPr/>
        </p:nvPicPr>
        <p:blipFill>
          <a:blip r:embed="rId2"/>
          <a:stretch>
            <a:fillRect/>
          </a:stretch>
        </p:blipFill>
        <p:spPr>
          <a:xfrm>
            <a:off x="1371600" y="1752600"/>
            <a:ext cx="6471452" cy="4852951"/>
          </a:xfrm>
          <a:prstGeom prst="rect">
            <a:avLst/>
          </a:prstGeom>
        </p:spPr>
      </p:pic>
    </p:spTree>
  </p:cSld>
  <p:clrMapOvr>
    <a:masterClrMapping/>
  </p:clrMapOvr>
  <p:transition>
    <p:cover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495800" cy="6096000"/>
          </a:xfrm>
        </p:spPr>
        <p:txBody>
          <a:bodyPr/>
          <a:lstStyle/>
          <a:p>
            <a:r>
              <a:rPr lang="es-CL" dirty="0" smtClean="0"/>
              <a:t>#2) Mercados</a:t>
            </a:r>
            <a:br>
              <a:rPr lang="es-CL" dirty="0" smtClean="0"/>
            </a:br>
            <a:r>
              <a:rPr lang="es-CL" sz="2800" dirty="0" smtClean="0">
                <a:solidFill>
                  <a:srgbClr val="FFFFFF"/>
                </a:solidFill>
              </a:rPr>
              <a:t>Hay muchos mercados famosos dentro de la ciudad como Mercado Benito Juárez, Casa de las Artesanías de Oaxaca y el Jardín Labastida.  También cada pueblo del valle es conocido por su propio artesanía o producto como </a:t>
            </a:r>
            <a:r>
              <a:rPr lang="es-CL" sz="2800" dirty="0" err="1" smtClean="0">
                <a:solidFill>
                  <a:srgbClr val="FFFFFF"/>
                </a:solidFill>
              </a:rPr>
              <a:t>alejibres</a:t>
            </a:r>
            <a:r>
              <a:rPr lang="es-CL" sz="2800" dirty="0" smtClean="0">
                <a:solidFill>
                  <a:srgbClr val="FFFFFF"/>
                </a:solidFill>
              </a:rPr>
              <a:t>, barro negro o tejidos.</a:t>
            </a:r>
            <a:endParaRPr lang="es-CL" dirty="0">
              <a:solidFill>
                <a:srgbClr val="FFFFFF"/>
              </a:solidFill>
            </a:endParaRPr>
          </a:p>
        </p:txBody>
      </p:sp>
      <p:pic>
        <p:nvPicPr>
          <p:cNvPr id="3" name="Shape 452"/>
          <p:cNvPicPr preferRelativeResize="0"/>
          <p:nvPr/>
        </p:nvPicPr>
        <p:blipFill>
          <a:blip r:embed="rId2"/>
          <a:stretch>
            <a:fillRect/>
          </a:stretch>
        </p:blipFill>
        <p:spPr>
          <a:xfrm>
            <a:off x="4675957" y="0"/>
            <a:ext cx="4468043" cy="6563246"/>
          </a:xfrm>
          <a:prstGeom prst="rect">
            <a:avLst/>
          </a:prstGeom>
        </p:spPr>
      </p:pic>
    </p:spTree>
  </p:cSld>
  <p:clrMapOvr>
    <a:masterClrMapping/>
  </p:clrMapOvr>
  <p:transition>
    <p:cover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hape 457"/>
          <p:cNvPicPr preferRelativeResize="0"/>
          <p:nvPr/>
        </p:nvPicPr>
        <p:blipFill>
          <a:blip r:embed="rId2"/>
          <a:stretch>
            <a:fillRect/>
          </a:stretch>
        </p:blipFill>
        <p:spPr>
          <a:xfrm>
            <a:off x="0" y="0"/>
            <a:ext cx="9144000" cy="6858000"/>
          </a:xfrm>
          <a:prstGeom prst="rect">
            <a:avLst/>
          </a:prstGeom>
        </p:spPr>
      </p:pic>
    </p:spTree>
  </p:cSld>
  <p:clrMapOvr>
    <a:masterClrMapping/>
  </p:clrMapOvr>
  <p:transition>
    <p:cover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hape 445"/>
          <p:cNvPicPr preferRelativeResize="0"/>
          <p:nvPr/>
        </p:nvPicPr>
        <p:blipFill>
          <a:blip r:embed="rId2"/>
          <a:stretch>
            <a:fillRect/>
          </a:stretch>
        </p:blipFill>
        <p:spPr>
          <a:xfrm>
            <a:off x="0" y="0"/>
            <a:ext cx="9144000" cy="6858000"/>
          </a:xfrm>
          <a:prstGeom prst="rect">
            <a:avLst/>
          </a:prstGeom>
        </p:spPr>
      </p:pic>
    </p:spTree>
  </p:cSld>
  <p:clrMapOvr>
    <a:masterClrMapping/>
  </p:clrMapOvr>
  <p:transition>
    <p:cover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hape 147"/>
          <p:cNvPicPr preferRelativeResize="0"/>
          <p:nvPr/>
        </p:nvPicPr>
        <p:blipFill>
          <a:blip r:embed="rId2"/>
          <a:stretch>
            <a:fillRect/>
          </a:stretch>
        </p:blipFill>
        <p:spPr>
          <a:xfrm>
            <a:off x="1371600" y="152401"/>
            <a:ext cx="6553200" cy="5867400"/>
          </a:xfrm>
          <a:prstGeom prst="rect">
            <a:avLst/>
          </a:prstGeom>
        </p:spPr>
      </p:pic>
    </p:spTree>
  </p:cSld>
  <p:clrMapOvr>
    <a:masterClrMapping/>
  </p:clrMapOvr>
  <p:transition>
    <p:cover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3505200"/>
          </a:xfrm>
        </p:spPr>
        <p:txBody>
          <a:bodyPr/>
          <a:lstStyle/>
          <a:p>
            <a:r>
              <a:rPr lang="es-CL" dirty="0" smtClean="0"/>
              <a:t>#3) Historia</a:t>
            </a:r>
            <a:br>
              <a:rPr lang="es-CL" dirty="0" smtClean="0"/>
            </a:br>
            <a:r>
              <a:rPr lang="en-US" sz="2700" dirty="0" smtClean="0">
                <a:solidFill>
                  <a:srgbClr val="FFFFFF"/>
                </a:solidFill>
              </a:rPr>
              <a:t> </a:t>
            </a:r>
            <a:r>
              <a:rPr lang="es-CL" sz="2700" dirty="0" smtClean="0">
                <a:solidFill>
                  <a:srgbClr val="FFFFFF"/>
                </a:solidFill>
              </a:rPr>
              <a:t>Oaxaca precolombino nunca asimiló a las culturas azteca ni maya, fue gobernado por el gran Monte </a:t>
            </a:r>
            <a:r>
              <a:rPr lang="es-CL" sz="2700" dirty="0" err="1" smtClean="0">
                <a:solidFill>
                  <a:srgbClr val="FFFFFF"/>
                </a:solidFill>
              </a:rPr>
              <a:t>Alb</a:t>
            </a:r>
            <a:r>
              <a:rPr lang="es-CL" sz="2700" dirty="0" err="1" smtClean="0">
                <a:solidFill>
                  <a:srgbClr val="FFFFFF"/>
                </a:solidFill>
                <a:latin typeface="Times New Roman"/>
                <a:cs typeface="Times New Roman"/>
              </a:rPr>
              <a:t>á</a:t>
            </a:r>
            <a:r>
              <a:rPr lang="es-CL" sz="2700" dirty="0" err="1" smtClean="0">
                <a:solidFill>
                  <a:srgbClr val="FFFFFF"/>
                </a:solidFill>
              </a:rPr>
              <a:t>n</a:t>
            </a:r>
            <a:r>
              <a:rPr lang="es-CL" sz="2700" dirty="0" smtClean="0">
                <a:solidFill>
                  <a:srgbClr val="FFFFFF"/>
                </a:solidFill>
              </a:rPr>
              <a:t> (500 b.c.-750 </a:t>
            </a:r>
            <a:r>
              <a:rPr lang="es-CL" sz="2700" dirty="0" err="1" smtClean="0">
                <a:solidFill>
                  <a:srgbClr val="FFFFFF"/>
                </a:solidFill>
              </a:rPr>
              <a:t>a.d.</a:t>
            </a:r>
            <a:r>
              <a:rPr lang="es-CL" sz="2700" dirty="0" smtClean="0">
                <a:solidFill>
                  <a:srgbClr val="FFFFFF"/>
                </a:solidFill>
              </a:rPr>
              <a:t>)  Monte </a:t>
            </a:r>
            <a:r>
              <a:rPr lang="es-CL" sz="2700" dirty="0" err="1" smtClean="0">
                <a:solidFill>
                  <a:srgbClr val="FFFFFF"/>
                </a:solidFill>
              </a:rPr>
              <a:t>Alb</a:t>
            </a:r>
            <a:r>
              <a:rPr lang="es-CL" sz="2700" dirty="0" err="1" smtClean="0">
                <a:solidFill>
                  <a:srgbClr val="FFFFFF"/>
                </a:solidFill>
                <a:latin typeface="Times New Roman"/>
                <a:cs typeface="Times New Roman"/>
              </a:rPr>
              <a:t>á</a:t>
            </a:r>
            <a:r>
              <a:rPr lang="es-CL" sz="2700" dirty="0" err="1" smtClean="0">
                <a:solidFill>
                  <a:srgbClr val="FFFFFF"/>
                </a:solidFill>
              </a:rPr>
              <a:t>n</a:t>
            </a:r>
            <a:r>
              <a:rPr lang="es-CL" sz="2700" dirty="0" smtClean="0">
                <a:solidFill>
                  <a:srgbClr val="FFFFFF"/>
                </a:solidFill>
              </a:rPr>
              <a:t> con sus pirámides y canchas de pelota es todavía visible arriba de la ciudad moderna.</a:t>
            </a:r>
            <a:r>
              <a:rPr lang="en-US" dirty="0" smtClean="0"/>
              <a:t/>
            </a:r>
            <a:br>
              <a:rPr lang="en-US" dirty="0" smtClean="0"/>
            </a:br>
            <a:r>
              <a:rPr lang="en-US" sz="1800" dirty="0" smtClean="0"/>
              <a:t/>
            </a:r>
            <a:br>
              <a:rPr lang="en-US" sz="1800" dirty="0" smtClean="0"/>
            </a:br>
            <a:endParaRPr lang="es-CL" dirty="0"/>
          </a:p>
        </p:txBody>
      </p:sp>
      <p:pic>
        <p:nvPicPr>
          <p:cNvPr id="4" name="Shape 304"/>
          <p:cNvPicPr preferRelativeResize="0"/>
          <p:nvPr/>
        </p:nvPicPr>
        <p:blipFill>
          <a:blip r:embed="rId2"/>
          <a:stretch>
            <a:fillRect/>
          </a:stretch>
        </p:blipFill>
        <p:spPr>
          <a:xfrm>
            <a:off x="-52042" y="2823666"/>
            <a:ext cx="9196042" cy="4034334"/>
          </a:xfrm>
          <a:prstGeom prst="rect">
            <a:avLst/>
          </a:prstGeom>
        </p:spPr>
      </p:pic>
    </p:spTree>
  </p:cSld>
  <p:clrMapOvr>
    <a:masterClrMapping/>
  </p:clrMapOvr>
  <p:transition>
    <p:cover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hape 317"/>
          <p:cNvPicPr preferRelativeResize="0"/>
          <p:nvPr/>
        </p:nvPicPr>
        <p:blipFill>
          <a:blip r:embed="rId2"/>
          <a:stretch>
            <a:fillRect/>
          </a:stretch>
        </p:blipFill>
        <p:spPr>
          <a:xfrm>
            <a:off x="0" y="0"/>
            <a:ext cx="9144000" cy="6858000"/>
          </a:xfrm>
          <a:prstGeom prst="rect">
            <a:avLst/>
          </a:prstGeom>
        </p:spPr>
      </p:pic>
    </p:spTree>
  </p:cSld>
  <p:clrMapOvr>
    <a:masterClrMapping/>
  </p:clrMapOvr>
  <p:transition>
    <p:cover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sp>
        <p:nvSpPr>
          <p:cNvPr id="132" name="Shape 132"/>
          <p:cNvSpPr txBox="1">
            <a:spLocks noGrp="1"/>
          </p:cNvSpPr>
          <p:nvPr>
            <p:ph type="body" idx="1"/>
          </p:nvPr>
        </p:nvSpPr>
        <p:spPr>
          <a:xfrm>
            <a:off x="457200" y="1600200"/>
            <a:ext cx="8229600" cy="4356000"/>
          </a:xfrm>
          <a:prstGeom prst="rect">
            <a:avLst/>
          </a:prstGeom>
        </p:spPr>
        <p:txBody>
          <a:bodyPr lIns="91425" tIns="91425" rIns="91425" bIns="91425" anchor="t" anchorCtr="0">
            <a:noAutofit/>
          </a:bodyPr>
          <a:lstStyle/>
          <a:p>
            <a:endParaRPr/>
          </a:p>
        </p:txBody>
      </p:sp>
      <p:pic>
        <p:nvPicPr>
          <p:cNvPr id="133" name="Shape 133"/>
          <p:cNvPicPr preferRelativeResize="0"/>
          <p:nvPr/>
        </p:nvPicPr>
        <p:blipFill>
          <a:blip r:embed="rId3"/>
          <a:stretch>
            <a:fillRect/>
          </a:stretch>
        </p:blipFill>
        <p:spPr>
          <a:xfrm>
            <a:off x="0" y="0"/>
            <a:ext cx="9144000" cy="6858000"/>
          </a:xfrm>
          <a:prstGeom prst="rect">
            <a:avLst/>
          </a:prstGeom>
        </p:spPr>
      </p:pic>
    </p:spTree>
  </p:cSld>
  <p:clrMapOvr>
    <a:masterClrMapping/>
  </p:clrMapOvr>
  <p:transition>
    <p:cover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323" name="Shape 323"/>
          <p:cNvPicPr preferRelativeResize="0"/>
          <p:nvPr/>
        </p:nvPicPr>
        <p:blipFill>
          <a:blip r:embed="rId3"/>
          <a:stretch>
            <a:fillRect/>
          </a:stretch>
        </p:blipFill>
        <p:spPr>
          <a:xfrm>
            <a:off x="0" y="0"/>
            <a:ext cx="9189140" cy="6858000"/>
          </a:xfrm>
          <a:prstGeom prst="rect">
            <a:avLst/>
          </a:prstGeom>
        </p:spPr>
      </p:pic>
    </p:spTree>
  </p:cSld>
  <p:clrMapOvr>
    <a:masterClrMapping/>
  </p:clrMapOvr>
  <p:transition>
    <p:cover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9" name="Shape 329"/>
          <p:cNvPicPr preferRelativeResize="0"/>
          <p:nvPr/>
        </p:nvPicPr>
        <p:blipFill>
          <a:blip r:embed="rId3"/>
          <a:stretch>
            <a:fillRect/>
          </a:stretch>
        </p:blipFill>
        <p:spPr>
          <a:xfrm>
            <a:off x="685800" y="981693"/>
            <a:ext cx="7835399" cy="5876307"/>
          </a:xfrm>
          <a:prstGeom prst="rect">
            <a:avLst/>
          </a:prstGeom>
        </p:spPr>
      </p:pic>
      <p:sp>
        <p:nvSpPr>
          <p:cNvPr id="10" name="Title 9"/>
          <p:cNvSpPr>
            <a:spLocks noGrp="1"/>
          </p:cNvSpPr>
          <p:nvPr>
            <p:ph type="title"/>
          </p:nvPr>
        </p:nvSpPr>
        <p:spPr>
          <a:xfrm>
            <a:off x="0" y="1"/>
            <a:ext cx="9144000" cy="1066800"/>
          </a:xfrm>
        </p:spPr>
        <p:txBody>
          <a:bodyPr/>
          <a:lstStyle/>
          <a:p>
            <a:pPr algn="ctr"/>
            <a:r>
              <a:rPr lang="es-CL" sz="2800" dirty="0" smtClean="0">
                <a:solidFill>
                  <a:srgbClr val="FFFFFF"/>
                </a:solidFill>
              </a:rPr>
              <a:t>Mitla, conocido por su paredes elaborados, es otro sitio precolombino importante en la valle de Oaxaca.</a:t>
            </a:r>
            <a:endParaRPr lang="es-CL" sz="2800" dirty="0">
              <a:solidFill>
                <a:srgbClr val="FFFFFF"/>
              </a:solidFill>
            </a:endParaRPr>
          </a:p>
        </p:txBody>
      </p:sp>
    </p:spTree>
  </p:cSld>
  <p:clrMapOvr>
    <a:masterClrMapping/>
  </p:clrMapOvr>
  <p:transition>
    <p:cover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119" name="Shape 119"/>
          <p:cNvPicPr preferRelativeResize="0"/>
          <p:nvPr/>
        </p:nvPicPr>
        <p:blipFill>
          <a:blip r:embed="rId3"/>
          <a:stretch>
            <a:fillRect/>
          </a:stretch>
        </p:blipFill>
        <p:spPr>
          <a:xfrm>
            <a:off x="145" y="0"/>
            <a:ext cx="9143707" cy="6858000"/>
          </a:xfrm>
          <a:prstGeom prst="rect">
            <a:avLst/>
          </a:prstGeom>
        </p:spPr>
      </p:pic>
    </p:spTree>
  </p:cSld>
  <p:clrMapOvr>
    <a:masterClrMapping/>
  </p:clrMapOvr>
  <p:transition>
    <p:cover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335" name="Shape 335"/>
          <p:cNvPicPr preferRelativeResize="0"/>
          <p:nvPr/>
        </p:nvPicPr>
        <p:blipFill>
          <a:blip r:embed="rId3"/>
          <a:stretch>
            <a:fillRect/>
          </a:stretch>
        </p:blipFill>
        <p:spPr>
          <a:xfrm>
            <a:off x="4565178" y="3424732"/>
            <a:ext cx="4578822" cy="3433267"/>
          </a:xfrm>
          <a:prstGeom prst="rect">
            <a:avLst/>
          </a:prstGeom>
        </p:spPr>
      </p:pic>
      <p:pic>
        <p:nvPicPr>
          <p:cNvPr id="336" name="Shape 336"/>
          <p:cNvPicPr preferRelativeResize="0"/>
          <p:nvPr/>
        </p:nvPicPr>
        <p:blipFill>
          <a:blip r:embed="rId4"/>
          <a:stretch>
            <a:fillRect/>
          </a:stretch>
        </p:blipFill>
        <p:spPr>
          <a:xfrm>
            <a:off x="0" y="0"/>
            <a:ext cx="5570797" cy="4170552"/>
          </a:xfrm>
          <a:prstGeom prst="rect">
            <a:avLst/>
          </a:prstGeom>
        </p:spPr>
      </p:pic>
      <p:pic>
        <p:nvPicPr>
          <p:cNvPr id="337" name="Shape 337"/>
          <p:cNvPicPr preferRelativeResize="0"/>
          <p:nvPr/>
        </p:nvPicPr>
        <p:blipFill>
          <a:blip r:embed="rId5"/>
          <a:stretch>
            <a:fillRect/>
          </a:stretch>
        </p:blipFill>
        <p:spPr>
          <a:xfrm>
            <a:off x="5570798" y="-43371"/>
            <a:ext cx="3528728" cy="4165634"/>
          </a:xfrm>
          <a:prstGeom prst="rect">
            <a:avLst/>
          </a:prstGeom>
        </p:spPr>
      </p:pic>
      <p:pic>
        <p:nvPicPr>
          <p:cNvPr id="338" name="Shape 338"/>
          <p:cNvPicPr preferRelativeResize="0"/>
          <p:nvPr/>
        </p:nvPicPr>
        <p:blipFill>
          <a:blip r:embed="rId6"/>
          <a:stretch>
            <a:fillRect/>
          </a:stretch>
        </p:blipFill>
        <p:spPr>
          <a:xfrm>
            <a:off x="0" y="4137316"/>
            <a:ext cx="4562850" cy="2714124"/>
          </a:xfrm>
          <a:prstGeom prst="rect">
            <a:avLst/>
          </a:prstGeom>
        </p:spPr>
      </p:pic>
    </p:spTree>
  </p:cSld>
  <p:clrMapOvr>
    <a:masterClrMapping/>
  </p:clrMapOvr>
  <p:transition>
    <p:cover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6"/>
            <a:ext cx="8686800" cy="2011363"/>
          </a:xfrm>
        </p:spPr>
        <p:txBody>
          <a:bodyPr/>
          <a:lstStyle/>
          <a:p>
            <a:r>
              <a:rPr lang="es-CL" dirty="0" smtClean="0"/>
              <a:t>#4) Cultura indígena</a:t>
            </a:r>
            <a:br>
              <a:rPr lang="es-CL" dirty="0" smtClean="0"/>
            </a:br>
            <a:r>
              <a:rPr lang="es-CL" sz="2800" dirty="0" smtClean="0">
                <a:solidFill>
                  <a:srgbClr val="FFFFFF"/>
                </a:solidFill>
              </a:rPr>
              <a:t>El estado de Oaxaca es el m</a:t>
            </a:r>
            <a:r>
              <a:rPr lang="es-CL" sz="2800" dirty="0" smtClean="0">
                <a:solidFill>
                  <a:srgbClr val="FFFFFF"/>
                </a:solidFill>
                <a:latin typeface="Times New Roman"/>
                <a:cs typeface="Times New Roman"/>
              </a:rPr>
              <a:t>á</a:t>
            </a:r>
            <a:r>
              <a:rPr lang="es-CL" sz="2800" dirty="0" smtClean="0">
                <a:solidFill>
                  <a:srgbClr val="FFFFFF"/>
                </a:solidFill>
              </a:rPr>
              <a:t>s diverso del país con una gran población indígena.  Hay m</a:t>
            </a:r>
            <a:r>
              <a:rPr lang="es-CL" sz="2800" dirty="0" smtClean="0">
                <a:solidFill>
                  <a:srgbClr val="FFFFFF"/>
                </a:solidFill>
                <a:latin typeface="Times New Roman"/>
                <a:cs typeface="Times New Roman"/>
              </a:rPr>
              <a:t>á</a:t>
            </a:r>
            <a:r>
              <a:rPr lang="es-CL" sz="2800" dirty="0" smtClean="0">
                <a:solidFill>
                  <a:srgbClr val="FFFFFF"/>
                </a:solidFill>
              </a:rPr>
              <a:t>s que 17 idiomas hablado en la región. </a:t>
            </a:r>
            <a:endParaRPr lang="es-CL" sz="2800" dirty="0">
              <a:solidFill>
                <a:srgbClr val="FFFFFF"/>
              </a:solidFill>
            </a:endParaRPr>
          </a:p>
        </p:txBody>
      </p:sp>
      <p:pic>
        <p:nvPicPr>
          <p:cNvPr id="7170" name="Picture 2" descr="http://educacioncontracorriente.org/images/septiembre/07%20Lenguas%20indgenas.jpg"/>
          <p:cNvPicPr>
            <a:picLocks noChangeAspect="1" noChangeArrowheads="1"/>
          </p:cNvPicPr>
          <p:nvPr/>
        </p:nvPicPr>
        <p:blipFill>
          <a:blip r:embed="rId2"/>
          <a:srcRect/>
          <a:stretch>
            <a:fillRect/>
          </a:stretch>
        </p:blipFill>
        <p:spPr bwMode="auto">
          <a:xfrm>
            <a:off x="1905000" y="2362200"/>
            <a:ext cx="4886325" cy="3743325"/>
          </a:xfrm>
          <a:prstGeom prst="rect">
            <a:avLst/>
          </a:prstGeom>
          <a:noFill/>
        </p:spPr>
      </p:pic>
    </p:spTree>
  </p:cSld>
  <p:clrMapOvr>
    <a:masterClrMapping/>
  </p:clrMapOvr>
  <p:transition>
    <p:cover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882" name="Picture 2" descr="http://radiotrece.com.mx/wp-content/uploads/2012/07/fortalecen-sectur-y-cptm-pr.jpg"/>
          <p:cNvPicPr>
            <a:picLocks noChangeAspect="1" noChangeArrowheads="1"/>
          </p:cNvPicPr>
          <p:nvPr/>
        </p:nvPicPr>
        <p:blipFill>
          <a:blip r:embed="rId2"/>
          <a:srcRect/>
          <a:stretch>
            <a:fillRect/>
          </a:stretch>
        </p:blipFill>
        <p:spPr bwMode="auto">
          <a:xfrm>
            <a:off x="-1" y="0"/>
            <a:ext cx="9151755" cy="6096000"/>
          </a:xfrm>
          <a:prstGeom prst="rect">
            <a:avLst/>
          </a:prstGeom>
          <a:noFill/>
        </p:spPr>
      </p:pic>
    </p:spTree>
  </p:cSld>
  <p:clrMapOvr>
    <a:masterClrMapping/>
  </p:clrMapOvr>
  <p:transition>
    <p:cover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3906" name="Picture 2" descr="http://assets.zocalo.com.mx/uploads/articles/1/134353914759.jpg"/>
          <p:cNvPicPr>
            <a:picLocks noChangeAspect="1" noChangeArrowheads="1"/>
          </p:cNvPicPr>
          <p:nvPr/>
        </p:nvPicPr>
        <p:blipFill>
          <a:blip r:embed="rId2"/>
          <a:srcRect/>
          <a:stretch>
            <a:fillRect/>
          </a:stretch>
        </p:blipFill>
        <p:spPr bwMode="auto">
          <a:xfrm>
            <a:off x="-48378" y="152400"/>
            <a:ext cx="9192378" cy="5791200"/>
          </a:xfrm>
          <a:prstGeom prst="rect">
            <a:avLst/>
          </a:prstGeom>
          <a:noFill/>
        </p:spPr>
      </p:pic>
    </p:spTree>
  </p:cSld>
  <p:clrMapOvr>
    <a:masterClrMapping/>
  </p:clrMapOvr>
  <p:transition>
    <p:cover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5410200" cy="3276600"/>
          </a:xfrm>
        </p:spPr>
        <p:txBody>
          <a:bodyPr/>
          <a:lstStyle/>
          <a:p>
            <a:r>
              <a:rPr lang="en-US" dirty="0" smtClean="0"/>
              <a:t>#5) </a:t>
            </a:r>
            <a:r>
              <a:rPr lang="es-CL" dirty="0" smtClean="0"/>
              <a:t>Religión</a:t>
            </a:r>
            <a:br>
              <a:rPr lang="es-CL" dirty="0" smtClean="0"/>
            </a:br>
            <a:r>
              <a:rPr lang="es-CL" sz="2800" dirty="0" smtClean="0">
                <a:solidFill>
                  <a:srgbClr val="FFFFFF"/>
                </a:solidFill>
              </a:rPr>
              <a:t>La cuidad de Oaxaca es hogar a mas que 20 iglesias históricas con arquitectura impresionante.  Los m</a:t>
            </a:r>
            <a:r>
              <a:rPr lang="es-CL" sz="2800" dirty="0" smtClean="0">
                <a:solidFill>
                  <a:srgbClr val="FFFFFF"/>
                </a:solidFill>
                <a:latin typeface="Times New Roman"/>
                <a:cs typeface="Times New Roman"/>
              </a:rPr>
              <a:t>á</a:t>
            </a:r>
            <a:r>
              <a:rPr lang="es-CL" sz="2800" dirty="0" smtClean="0">
                <a:solidFill>
                  <a:srgbClr val="FFFFFF"/>
                </a:solidFill>
              </a:rPr>
              <a:t>s famosos son Santo Domingo y el Catedral. </a:t>
            </a:r>
            <a:endParaRPr lang="es-CL" sz="4000" dirty="0">
              <a:solidFill>
                <a:srgbClr val="FFFFFF"/>
              </a:solidFill>
            </a:endParaRPr>
          </a:p>
        </p:txBody>
      </p:sp>
      <p:pic>
        <p:nvPicPr>
          <p:cNvPr id="3" name="Shape 81"/>
          <p:cNvPicPr preferRelativeResize="0"/>
          <p:nvPr/>
        </p:nvPicPr>
        <p:blipFill>
          <a:blip r:embed="rId2"/>
          <a:stretch>
            <a:fillRect/>
          </a:stretch>
        </p:blipFill>
        <p:spPr>
          <a:xfrm>
            <a:off x="5562600" y="152400"/>
            <a:ext cx="3581400" cy="4800600"/>
          </a:xfrm>
          <a:prstGeom prst="rect">
            <a:avLst/>
          </a:prstGeom>
        </p:spPr>
      </p:pic>
      <p:pic>
        <p:nvPicPr>
          <p:cNvPr id="6146" name="Picture 2" descr="http://museos.dir.mx/files/2011/04/Fachada-Santo-Domingo.jpg"/>
          <p:cNvPicPr>
            <a:picLocks noChangeAspect="1" noChangeArrowheads="1"/>
          </p:cNvPicPr>
          <p:nvPr/>
        </p:nvPicPr>
        <p:blipFill>
          <a:blip r:embed="rId3"/>
          <a:srcRect/>
          <a:stretch>
            <a:fillRect/>
          </a:stretch>
        </p:blipFill>
        <p:spPr bwMode="auto">
          <a:xfrm>
            <a:off x="304800" y="3219449"/>
            <a:ext cx="4762500" cy="3638551"/>
          </a:xfrm>
          <a:prstGeom prst="rect">
            <a:avLst/>
          </a:prstGeom>
          <a:noFill/>
        </p:spPr>
      </p:pic>
    </p:spTree>
  </p:cSld>
  <p:clrMapOvr>
    <a:masterClrMapping/>
  </p:clrMapOvr>
  <p:transition>
    <p:cover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6"/>
            <a:ext cx="8458200" cy="2316163"/>
          </a:xfrm>
        </p:spPr>
        <p:txBody>
          <a:bodyPr/>
          <a:lstStyle/>
          <a:p>
            <a:r>
              <a:rPr lang="en-US" dirty="0" smtClean="0"/>
              <a:t>#6) Fiestas</a:t>
            </a:r>
            <a:br>
              <a:rPr lang="en-US" dirty="0" smtClean="0"/>
            </a:br>
            <a:r>
              <a:rPr lang="es-CL" sz="3200" dirty="0" smtClean="0">
                <a:solidFill>
                  <a:srgbClr val="FFFFFF"/>
                </a:solidFill>
              </a:rPr>
              <a:t>Oaxaca es conocido por sus celebraciones y fiestas.  Los mas grandes incluyen del día de los muertos, la </a:t>
            </a:r>
            <a:r>
              <a:rPr lang="es-CL" sz="3200" dirty="0" err="1" smtClean="0">
                <a:solidFill>
                  <a:srgbClr val="FFFFFF"/>
                </a:solidFill>
              </a:rPr>
              <a:t>Guelaguetza</a:t>
            </a:r>
            <a:r>
              <a:rPr lang="es-CL" sz="3200" dirty="0" smtClean="0">
                <a:solidFill>
                  <a:srgbClr val="FFFFFF"/>
                </a:solidFill>
              </a:rPr>
              <a:t> y la noche de los rábanos durante las celebraciones de navidad. </a:t>
            </a:r>
            <a:endParaRPr lang="es-CL" dirty="0">
              <a:solidFill>
                <a:srgbClr val="FFFFFF"/>
              </a:solidFill>
            </a:endParaRPr>
          </a:p>
        </p:txBody>
      </p:sp>
      <p:pic>
        <p:nvPicPr>
          <p:cNvPr id="3" name="Shape 437"/>
          <p:cNvPicPr preferRelativeResize="0"/>
          <p:nvPr/>
        </p:nvPicPr>
        <p:blipFill>
          <a:blip r:embed="rId2"/>
          <a:stretch>
            <a:fillRect/>
          </a:stretch>
        </p:blipFill>
        <p:spPr>
          <a:xfrm>
            <a:off x="228600" y="2971800"/>
            <a:ext cx="4495800" cy="2971800"/>
          </a:xfrm>
          <a:prstGeom prst="rect">
            <a:avLst/>
          </a:prstGeom>
        </p:spPr>
      </p:pic>
      <p:pic>
        <p:nvPicPr>
          <p:cNvPr id="4" name="Shape 438"/>
          <p:cNvPicPr preferRelativeResize="0"/>
          <p:nvPr/>
        </p:nvPicPr>
        <p:blipFill>
          <a:blip r:embed="rId3"/>
          <a:stretch>
            <a:fillRect/>
          </a:stretch>
        </p:blipFill>
        <p:spPr>
          <a:xfrm>
            <a:off x="5410200" y="2895600"/>
            <a:ext cx="3352800" cy="2971800"/>
          </a:xfrm>
          <a:prstGeom prst="rect">
            <a:avLst/>
          </a:prstGeom>
        </p:spPr>
      </p:pic>
    </p:spTree>
  </p:cSld>
  <p:clrMapOvr>
    <a:masterClrMapping/>
  </p:clrMapOvr>
  <p:transition>
    <p:cover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9" name="Shape 439"/>
          <p:cNvPicPr preferRelativeResize="0"/>
          <p:nvPr/>
        </p:nvPicPr>
        <p:blipFill>
          <a:blip r:embed="rId3"/>
          <a:stretch>
            <a:fillRect/>
          </a:stretch>
        </p:blipFill>
        <p:spPr>
          <a:xfrm>
            <a:off x="0" y="1447800"/>
            <a:ext cx="9122140" cy="4009921"/>
          </a:xfrm>
          <a:prstGeom prst="rect">
            <a:avLst/>
          </a:prstGeom>
        </p:spPr>
      </p:pic>
    </p:spTree>
  </p:cSld>
  <p:clrMapOvr>
    <a:masterClrMapping/>
  </p:clrMapOvr>
  <p:transition>
    <p:cover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396100" y="0"/>
            <a:ext cx="8229600" cy="1143000"/>
          </a:xfrm>
          <a:prstGeom prst="rect">
            <a:avLst/>
          </a:prstGeom>
        </p:spPr>
        <p:txBody>
          <a:bodyPr lIns="91425" tIns="91425" rIns="91425" bIns="91425" anchor="ctr" anchorCtr="0">
            <a:noAutofit/>
          </a:bodyPr>
          <a:lstStyle/>
          <a:p>
            <a:pPr>
              <a:buNone/>
            </a:pPr>
            <a:r>
              <a:rPr lang="en" dirty="0" smtClean="0"/>
              <a:t>#7) Arte </a:t>
            </a:r>
            <a:r>
              <a:rPr lang="en" dirty="0"/>
              <a:t>y artesanías</a:t>
            </a:r>
          </a:p>
        </p:txBody>
      </p:sp>
      <p:pic>
        <p:nvPicPr>
          <p:cNvPr id="417" name="Shape 417"/>
          <p:cNvPicPr preferRelativeResize="0"/>
          <p:nvPr/>
        </p:nvPicPr>
        <p:blipFill>
          <a:blip r:embed="rId3"/>
          <a:stretch>
            <a:fillRect/>
          </a:stretch>
        </p:blipFill>
        <p:spPr>
          <a:xfrm>
            <a:off x="0" y="1022975"/>
            <a:ext cx="2857500" cy="3810000"/>
          </a:xfrm>
          <a:prstGeom prst="rect">
            <a:avLst/>
          </a:prstGeom>
        </p:spPr>
      </p:pic>
      <p:pic>
        <p:nvPicPr>
          <p:cNvPr id="418" name="Shape 418"/>
          <p:cNvPicPr preferRelativeResize="0"/>
          <p:nvPr/>
        </p:nvPicPr>
        <p:blipFill>
          <a:blip r:embed="rId4"/>
          <a:stretch>
            <a:fillRect/>
          </a:stretch>
        </p:blipFill>
        <p:spPr>
          <a:xfrm>
            <a:off x="0" y="4498495"/>
            <a:ext cx="4860812" cy="2428953"/>
          </a:xfrm>
          <a:prstGeom prst="rect">
            <a:avLst/>
          </a:prstGeom>
        </p:spPr>
      </p:pic>
      <p:pic>
        <p:nvPicPr>
          <p:cNvPr id="419" name="Shape 419"/>
          <p:cNvPicPr preferRelativeResize="0"/>
          <p:nvPr/>
        </p:nvPicPr>
        <p:blipFill>
          <a:blip r:embed="rId5"/>
          <a:stretch>
            <a:fillRect/>
          </a:stretch>
        </p:blipFill>
        <p:spPr>
          <a:xfrm>
            <a:off x="2857500" y="1022975"/>
            <a:ext cx="5137179" cy="3503258"/>
          </a:xfrm>
          <a:prstGeom prst="rect">
            <a:avLst/>
          </a:prstGeom>
        </p:spPr>
      </p:pic>
      <p:pic>
        <p:nvPicPr>
          <p:cNvPr id="420" name="Shape 420"/>
          <p:cNvPicPr preferRelativeResize="0"/>
          <p:nvPr/>
        </p:nvPicPr>
        <p:blipFill>
          <a:blip r:embed="rId6"/>
          <a:stretch>
            <a:fillRect/>
          </a:stretch>
        </p:blipFill>
        <p:spPr>
          <a:xfrm>
            <a:off x="4860812" y="3832635"/>
            <a:ext cx="4292855" cy="3025363"/>
          </a:xfrm>
          <a:prstGeom prst="rect">
            <a:avLst/>
          </a:prstGeom>
        </p:spPr>
      </p:pic>
      <p:pic>
        <p:nvPicPr>
          <p:cNvPr id="421" name="Shape 421"/>
          <p:cNvPicPr preferRelativeResize="0"/>
          <p:nvPr/>
        </p:nvPicPr>
        <p:blipFill>
          <a:blip r:embed="rId7"/>
          <a:stretch>
            <a:fillRect/>
          </a:stretch>
        </p:blipFill>
        <p:spPr>
          <a:xfrm>
            <a:off x="5331118" y="1022975"/>
            <a:ext cx="3812881" cy="2806194"/>
          </a:xfrm>
          <a:prstGeom prst="rect">
            <a:avLst/>
          </a:prstGeom>
        </p:spPr>
      </p:pic>
    </p:spTree>
  </p:cSld>
  <p:clrMapOvr>
    <a:masterClrMapping/>
  </p:clrMapOvr>
  <p:transition>
    <p:cover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154"/>
          <p:cNvPicPr preferRelativeResize="0"/>
          <p:nvPr/>
        </p:nvPicPr>
        <p:blipFill>
          <a:blip r:embed="rId2"/>
          <a:stretch>
            <a:fillRect/>
          </a:stretch>
        </p:blipFill>
        <p:spPr>
          <a:xfrm>
            <a:off x="609600" y="685800"/>
            <a:ext cx="7848600" cy="5029200"/>
          </a:xfrm>
          <a:prstGeom prst="rect">
            <a:avLst/>
          </a:prstGeom>
        </p:spPr>
      </p:pic>
    </p:spTree>
  </p:cSld>
  <p:clrMapOvr>
    <a:masterClrMapping/>
  </p:clrMapOvr>
  <p:transition>
    <p:cover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1724075" y="5355387"/>
            <a:ext cx="5486399" cy="629400"/>
          </a:xfrm>
          <a:prstGeom prst="rect">
            <a:avLst/>
          </a:prstGeom>
        </p:spPr>
        <p:txBody>
          <a:bodyPr lIns="91425" tIns="91425" rIns="91425" bIns="91425" anchor="t" anchorCtr="0">
            <a:noAutofit/>
          </a:bodyPr>
          <a:lstStyle/>
          <a:p>
            <a:pPr lvl="0" rtl="0">
              <a:buNone/>
            </a:pPr>
            <a:r>
              <a:rPr lang="en" sz="2400" dirty="0"/>
              <a:t>Visita </a:t>
            </a:r>
            <a:r>
              <a:rPr lang="en" sz="2400" dirty="0" smtClean="0"/>
              <a:t>M</a:t>
            </a:r>
            <a:r>
              <a:rPr lang="en-US" sz="2400" dirty="0" smtClean="0"/>
              <a:t>é</a:t>
            </a:r>
            <a:r>
              <a:rPr lang="en" sz="2400" dirty="0" smtClean="0"/>
              <a:t>xico</a:t>
            </a:r>
            <a:r>
              <a:rPr lang="en" sz="2400" dirty="0"/>
              <a:t>: Video del turismo</a:t>
            </a:r>
          </a:p>
          <a:p>
            <a:pPr>
              <a:buNone/>
            </a:pPr>
            <a:r>
              <a:rPr lang="en" sz="1000" dirty="0"/>
              <a:t>http://www.youtube.com/watch?v=vvLpkbX2M-M&amp;feature=player_embedded</a:t>
            </a:r>
          </a:p>
        </p:txBody>
      </p:sp>
      <p:sp>
        <p:nvSpPr>
          <p:cNvPr id="88" name="Shape 88">
            <a:hlinkClick r:id="rId3"/>
          </p:cNvPr>
          <p:cNvSpPr/>
          <p:nvPr/>
        </p:nvSpPr>
        <p:spPr>
          <a:xfrm>
            <a:off x="913026" y="134900"/>
            <a:ext cx="7088804" cy="5316364"/>
          </a:xfrm>
          <a:prstGeom prst="rect">
            <a:avLst/>
          </a:prstGeom>
          <a:blipFill>
            <a:blip r:embed="rId4"/>
            <a:stretch>
              <a:fillRect/>
            </a:stretch>
          </a:blipFill>
          <a:ln>
            <a:noFill/>
          </a:ln>
        </p:spPr>
      </p:sp>
    </p:spTree>
  </p:cSld>
  <p:clrMapOvr>
    <a:masterClrMapping/>
  </p:clrMapOvr>
  <p:transition>
    <p:cover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hape 463"/>
          <p:cNvPicPr preferRelativeResize="0"/>
          <p:nvPr/>
        </p:nvPicPr>
        <p:blipFill>
          <a:blip r:embed="rId2"/>
          <a:stretch>
            <a:fillRect/>
          </a:stretch>
        </p:blipFill>
        <p:spPr>
          <a:xfrm>
            <a:off x="0" y="0"/>
            <a:ext cx="9144000" cy="6858000"/>
          </a:xfrm>
          <a:prstGeom prst="rect">
            <a:avLst/>
          </a:prstGeom>
        </p:spPr>
      </p:pic>
    </p:spTree>
  </p:cSld>
  <p:clrMapOvr>
    <a:masterClrMapping/>
  </p:clrMapOvr>
  <p:transition>
    <p:cover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125" name="Shape 125"/>
          <p:cNvPicPr preferRelativeResize="0"/>
          <p:nvPr/>
        </p:nvPicPr>
        <p:blipFill>
          <a:blip r:embed="rId3"/>
          <a:stretch>
            <a:fillRect/>
          </a:stretch>
        </p:blipFill>
        <p:spPr>
          <a:xfrm>
            <a:off x="0" y="353349"/>
            <a:ext cx="4107585" cy="5419650"/>
          </a:xfrm>
          <a:prstGeom prst="rect">
            <a:avLst/>
          </a:prstGeom>
        </p:spPr>
      </p:pic>
      <p:pic>
        <p:nvPicPr>
          <p:cNvPr id="126" name="Shape 126"/>
          <p:cNvPicPr preferRelativeResize="0"/>
          <p:nvPr/>
        </p:nvPicPr>
        <p:blipFill>
          <a:blip r:embed="rId4"/>
          <a:stretch>
            <a:fillRect/>
          </a:stretch>
        </p:blipFill>
        <p:spPr>
          <a:xfrm>
            <a:off x="3896123" y="353338"/>
            <a:ext cx="5078425" cy="5508994"/>
          </a:xfrm>
          <a:prstGeom prst="rect">
            <a:avLst/>
          </a:prstGeom>
        </p:spPr>
      </p:pic>
    </p:spTree>
  </p:cSld>
  <p:clrMapOvr>
    <a:masterClrMapping/>
  </p:clrMapOvr>
  <p:transition>
    <p:cover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0" y="1"/>
            <a:ext cx="8686799" cy="914400"/>
          </a:xfrm>
          <a:prstGeom prst="rect">
            <a:avLst/>
          </a:prstGeom>
        </p:spPr>
        <p:txBody>
          <a:bodyPr lIns="91425" tIns="91425" rIns="91425" bIns="91425" anchor="ctr" anchorCtr="0">
            <a:noAutofit/>
          </a:bodyPr>
          <a:lstStyle/>
          <a:p>
            <a:pPr>
              <a:buNone/>
            </a:pPr>
            <a:r>
              <a:rPr lang="en" dirty="0"/>
              <a:t>El </a:t>
            </a:r>
            <a:r>
              <a:rPr lang="en" dirty="0" smtClean="0"/>
              <a:t>programa de Payton</a:t>
            </a:r>
            <a:endParaRPr lang="en" dirty="0"/>
          </a:p>
        </p:txBody>
      </p:sp>
      <p:sp>
        <p:nvSpPr>
          <p:cNvPr id="175" name="Shape 175"/>
          <p:cNvSpPr txBox="1">
            <a:spLocks noGrp="1"/>
          </p:cNvSpPr>
          <p:nvPr>
            <p:ph type="body" idx="1"/>
          </p:nvPr>
        </p:nvSpPr>
        <p:spPr>
          <a:xfrm>
            <a:off x="0" y="762000"/>
            <a:ext cx="9129799" cy="5255149"/>
          </a:xfrm>
          <a:prstGeom prst="rect">
            <a:avLst/>
          </a:prstGeom>
        </p:spPr>
        <p:txBody>
          <a:bodyPr lIns="91425" tIns="91425" rIns="91425" bIns="91425" anchor="t" anchorCtr="0">
            <a:noAutofit/>
          </a:bodyPr>
          <a:lstStyle/>
          <a:p>
            <a:pPr marL="457200" indent="-419100"/>
            <a:r>
              <a:rPr lang="en" sz="2800" dirty="0" smtClean="0">
                <a:solidFill>
                  <a:srgbClr val="FFFFFF"/>
                </a:solidFill>
              </a:rPr>
              <a:t>Viaje de inmersión lenguista y cultural</a:t>
            </a:r>
          </a:p>
          <a:p>
            <a:pPr marL="457200" indent="-419100"/>
            <a:r>
              <a:rPr lang="en" sz="2800" dirty="0" smtClean="0">
                <a:solidFill>
                  <a:srgbClr val="FFFFFF"/>
                </a:solidFill>
              </a:rPr>
              <a:t>Alojamiento con familias oaxaqueñas</a:t>
            </a:r>
          </a:p>
          <a:p>
            <a:pPr marL="457200" lvl="0" indent="-419100" rtl="0">
              <a:buClr>
                <a:schemeClr val="lt2"/>
              </a:buClr>
              <a:buSzPct val="166666"/>
              <a:buFont typeface="Arial"/>
              <a:buChar char="•"/>
            </a:pPr>
            <a:r>
              <a:rPr lang="en" sz="2800" dirty="0" smtClean="0">
                <a:solidFill>
                  <a:srgbClr val="FFFFFF"/>
                </a:solidFill>
              </a:rPr>
              <a:t>Cursos </a:t>
            </a:r>
            <a:r>
              <a:rPr lang="en" sz="2800" dirty="0">
                <a:solidFill>
                  <a:srgbClr val="FFFFFF"/>
                </a:solidFill>
              </a:rPr>
              <a:t>de cultura y </a:t>
            </a:r>
            <a:r>
              <a:rPr lang="en" sz="2800" dirty="0" smtClean="0">
                <a:solidFill>
                  <a:srgbClr val="FFFFFF"/>
                </a:solidFill>
              </a:rPr>
              <a:t>conversación por la ma</a:t>
            </a:r>
            <a:r>
              <a:rPr lang="en-US" sz="2800" dirty="0" smtClean="0">
                <a:solidFill>
                  <a:srgbClr val="FFFFFF"/>
                </a:solidFill>
              </a:rPr>
              <a:t>ñ</a:t>
            </a:r>
            <a:r>
              <a:rPr lang="en" sz="2800" dirty="0" smtClean="0">
                <a:solidFill>
                  <a:srgbClr val="FFFFFF"/>
                </a:solidFill>
              </a:rPr>
              <a:t>ana</a:t>
            </a:r>
          </a:p>
          <a:p>
            <a:pPr marL="457200" lvl="0" indent="-419100" rtl="0">
              <a:buClr>
                <a:schemeClr val="lt2"/>
              </a:buClr>
              <a:buSzPct val="166666"/>
              <a:buFont typeface="Arial"/>
              <a:buChar char="•"/>
            </a:pPr>
            <a:r>
              <a:rPr lang="en" sz="2800" dirty="0" smtClean="0">
                <a:solidFill>
                  <a:srgbClr val="FFFFFF"/>
                </a:solidFill>
              </a:rPr>
              <a:t>Tallers por la tarde: salsa, cocina, artes, etc.</a:t>
            </a:r>
            <a:endParaRPr lang="en" sz="2800" dirty="0">
              <a:solidFill>
                <a:srgbClr val="FFFFFF"/>
              </a:solidFill>
            </a:endParaRPr>
          </a:p>
          <a:p>
            <a:pPr marL="457200" lvl="0" indent="-419100" rtl="0">
              <a:buClr>
                <a:schemeClr val="lt2"/>
              </a:buClr>
              <a:buSzPct val="166666"/>
              <a:buFont typeface="Arial"/>
              <a:buChar char="•"/>
            </a:pPr>
            <a:r>
              <a:rPr lang="en" sz="2800" dirty="0" smtClean="0">
                <a:solidFill>
                  <a:srgbClr val="FFFFFF"/>
                </a:solidFill>
              </a:rPr>
              <a:t>Excursiones </a:t>
            </a:r>
            <a:r>
              <a:rPr lang="en" sz="2800" dirty="0">
                <a:solidFill>
                  <a:srgbClr val="FFFFFF"/>
                </a:solidFill>
              </a:rPr>
              <a:t>por la ciudad y el </a:t>
            </a:r>
            <a:r>
              <a:rPr lang="en" sz="2800" dirty="0" smtClean="0">
                <a:solidFill>
                  <a:srgbClr val="FFFFFF"/>
                </a:solidFill>
              </a:rPr>
              <a:t>valle de Oaxaca por la tarde y fin de semana: museos</a:t>
            </a:r>
            <a:r>
              <a:rPr lang="en" sz="2800" dirty="0">
                <a:solidFill>
                  <a:srgbClr val="FFFFFF"/>
                </a:solidFill>
              </a:rPr>
              <a:t>, ruinas, mercados, centros culturales</a:t>
            </a:r>
          </a:p>
          <a:p>
            <a:endParaRPr dirty="0"/>
          </a:p>
          <a:p>
            <a:endParaRPr dirty="0"/>
          </a:p>
        </p:txBody>
      </p:sp>
      <p:pic>
        <p:nvPicPr>
          <p:cNvPr id="5" name="Shape 60"/>
          <p:cNvPicPr preferRelativeResize="0"/>
          <p:nvPr/>
        </p:nvPicPr>
        <p:blipFill>
          <a:blip r:embed="rId3"/>
          <a:stretch>
            <a:fillRect/>
          </a:stretch>
        </p:blipFill>
        <p:spPr>
          <a:xfrm>
            <a:off x="-7928" y="4419600"/>
            <a:ext cx="9151928" cy="1452214"/>
          </a:xfrm>
          <a:prstGeom prst="rect">
            <a:avLst/>
          </a:prstGeom>
        </p:spPr>
      </p:pic>
    </p:spTree>
  </p:cSld>
  <p:clrMapOvr>
    <a:masterClrMapping/>
  </p:clrMapOvr>
  <p:transition>
    <p:cover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8686800" cy="1143000"/>
          </a:xfrm>
        </p:spPr>
        <p:txBody>
          <a:bodyPr/>
          <a:lstStyle/>
          <a:p>
            <a:r>
              <a:rPr lang="en-US" dirty="0" smtClean="0"/>
              <a:t>El </a:t>
            </a:r>
            <a:r>
              <a:rPr lang="en-US" dirty="0" err="1" smtClean="0"/>
              <a:t>programa</a:t>
            </a:r>
            <a:r>
              <a:rPr lang="en-US" dirty="0" smtClean="0"/>
              <a:t> de</a:t>
            </a:r>
            <a:br>
              <a:rPr lang="en-US" dirty="0" smtClean="0"/>
            </a:br>
            <a:r>
              <a:rPr lang="en-US" dirty="0" smtClean="0"/>
              <a:t>  Payton</a:t>
            </a:r>
            <a:endParaRPr lang="en-US" dirty="0"/>
          </a:p>
        </p:txBody>
      </p:sp>
      <p:sp>
        <p:nvSpPr>
          <p:cNvPr id="3" name="Text Placeholder 2"/>
          <p:cNvSpPr>
            <a:spLocks noGrp="1"/>
          </p:cNvSpPr>
          <p:nvPr>
            <p:ph type="body" idx="1"/>
          </p:nvPr>
        </p:nvSpPr>
        <p:spPr>
          <a:xfrm>
            <a:off x="304800" y="1600200"/>
            <a:ext cx="4343400" cy="4495800"/>
          </a:xfrm>
        </p:spPr>
        <p:txBody>
          <a:bodyPr/>
          <a:lstStyle/>
          <a:p>
            <a:pPr marL="457200" lvl="0" indent="-419100"/>
            <a:r>
              <a:rPr lang="en" sz="3000" dirty="0" smtClean="0">
                <a:solidFill>
                  <a:srgbClr val="FFFFFF"/>
                </a:solidFill>
              </a:rPr>
              <a:t>2014 será el tercer viaje de Payton a Oaxaca</a:t>
            </a:r>
          </a:p>
          <a:p>
            <a:pPr marL="914400" lvl="1" indent="-419100"/>
            <a:r>
              <a:rPr lang="en" sz="3000" dirty="0" smtClean="0">
                <a:solidFill>
                  <a:srgbClr val="FFFFFF"/>
                </a:solidFill>
              </a:rPr>
              <a:t>Verano 2008      (12 estudiantes)</a:t>
            </a:r>
          </a:p>
          <a:p>
            <a:pPr marL="914400" lvl="1" indent="-419100"/>
            <a:r>
              <a:rPr lang="en" sz="3000" dirty="0" smtClean="0">
                <a:solidFill>
                  <a:srgbClr val="FFFFFF"/>
                </a:solidFill>
              </a:rPr>
              <a:t>Primavera 2009 (12 estudiantes)</a:t>
            </a:r>
          </a:p>
          <a:p>
            <a:pPr marL="914400" lvl="1" indent="-419100"/>
            <a:r>
              <a:rPr lang="en" sz="3000" dirty="0" smtClean="0">
                <a:solidFill>
                  <a:srgbClr val="FFFFFF"/>
                </a:solidFill>
              </a:rPr>
              <a:t>Primavera 2014 (18 estudiantes) </a:t>
            </a:r>
          </a:p>
          <a:p>
            <a:endParaRPr lang="en-US" dirty="0"/>
          </a:p>
        </p:txBody>
      </p:sp>
      <p:pic>
        <p:nvPicPr>
          <p:cNvPr id="4" name="Shape 101"/>
          <p:cNvPicPr preferRelativeResize="0"/>
          <p:nvPr/>
        </p:nvPicPr>
        <p:blipFill>
          <a:blip r:embed="rId2"/>
          <a:stretch>
            <a:fillRect/>
          </a:stretch>
        </p:blipFill>
        <p:spPr>
          <a:xfrm>
            <a:off x="4343400" y="228600"/>
            <a:ext cx="4572000" cy="5715000"/>
          </a:xfrm>
          <a:prstGeom prst="rect">
            <a:avLst/>
          </a:prstGeom>
        </p:spPr>
      </p:pic>
    </p:spTree>
  </p:cSld>
  <p:clrMapOvr>
    <a:masterClrMapping/>
  </p:clrMapOvr>
  <p:transition>
    <p:cover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1792288" y="5367337"/>
            <a:ext cx="5486399" cy="629400"/>
          </a:xfrm>
          <a:prstGeom prst="rect">
            <a:avLst/>
          </a:prstGeom>
        </p:spPr>
        <p:txBody>
          <a:bodyPr lIns="91425" tIns="91425" rIns="91425" bIns="91425" anchor="t" anchorCtr="0">
            <a:noAutofit/>
          </a:bodyPr>
          <a:lstStyle/>
          <a:p>
            <a:pPr>
              <a:buNone/>
            </a:pPr>
            <a:r>
              <a:rPr lang="en" sz="2400"/>
              <a:t>Viaje de 2008</a:t>
            </a:r>
          </a:p>
        </p:txBody>
      </p:sp>
      <p:pic>
        <p:nvPicPr>
          <p:cNvPr id="182" name="Shape 182"/>
          <p:cNvPicPr preferRelativeResize="0"/>
          <p:nvPr/>
        </p:nvPicPr>
        <p:blipFill>
          <a:blip r:embed="rId3"/>
          <a:stretch>
            <a:fillRect/>
          </a:stretch>
        </p:blipFill>
        <p:spPr>
          <a:xfrm>
            <a:off x="1220113" y="278787"/>
            <a:ext cx="6669534" cy="5002757"/>
          </a:xfrm>
          <a:prstGeom prst="rect">
            <a:avLst/>
          </a:prstGeom>
          <a:noFill/>
          <a:ln>
            <a:noFill/>
          </a:ln>
        </p:spPr>
      </p:pic>
    </p:spTree>
  </p:cSld>
  <p:clrMapOvr>
    <a:masterClrMapping/>
  </p:clrMapOvr>
  <p:transition>
    <p:cover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a:blip r:embed="rId3"/>
          <a:stretch>
            <a:fillRect/>
          </a:stretch>
        </p:blipFill>
        <p:spPr>
          <a:xfrm>
            <a:off x="0" y="121850"/>
            <a:ext cx="3260199" cy="2446379"/>
          </a:xfrm>
          <a:prstGeom prst="rect">
            <a:avLst/>
          </a:prstGeom>
        </p:spPr>
      </p:pic>
      <p:pic>
        <p:nvPicPr>
          <p:cNvPr id="188" name="Shape 188"/>
          <p:cNvPicPr preferRelativeResize="0"/>
          <p:nvPr/>
        </p:nvPicPr>
        <p:blipFill>
          <a:blip r:embed="rId4"/>
          <a:stretch>
            <a:fillRect/>
          </a:stretch>
        </p:blipFill>
        <p:spPr>
          <a:xfrm>
            <a:off x="2969527" y="119741"/>
            <a:ext cx="3204943" cy="2420052"/>
          </a:xfrm>
          <a:prstGeom prst="rect">
            <a:avLst/>
          </a:prstGeom>
        </p:spPr>
      </p:pic>
      <p:pic>
        <p:nvPicPr>
          <p:cNvPr id="189" name="Shape 189"/>
          <p:cNvPicPr preferRelativeResize="0"/>
          <p:nvPr/>
        </p:nvPicPr>
        <p:blipFill>
          <a:blip r:embed="rId5"/>
          <a:stretch>
            <a:fillRect/>
          </a:stretch>
        </p:blipFill>
        <p:spPr>
          <a:xfrm>
            <a:off x="5897848" y="103823"/>
            <a:ext cx="3246152" cy="2436613"/>
          </a:xfrm>
          <a:prstGeom prst="rect">
            <a:avLst/>
          </a:prstGeom>
        </p:spPr>
      </p:pic>
      <p:pic>
        <p:nvPicPr>
          <p:cNvPr id="190" name="Shape 190"/>
          <p:cNvPicPr preferRelativeResize="0"/>
          <p:nvPr/>
        </p:nvPicPr>
        <p:blipFill>
          <a:blip r:embed="rId6"/>
          <a:stretch>
            <a:fillRect/>
          </a:stretch>
        </p:blipFill>
        <p:spPr>
          <a:xfrm>
            <a:off x="4074742" y="2568230"/>
            <a:ext cx="5069258" cy="3803221"/>
          </a:xfrm>
          <a:prstGeom prst="rect">
            <a:avLst/>
          </a:prstGeom>
        </p:spPr>
      </p:pic>
      <p:pic>
        <p:nvPicPr>
          <p:cNvPr id="191" name="Shape 191"/>
          <p:cNvPicPr preferRelativeResize="0"/>
          <p:nvPr/>
        </p:nvPicPr>
        <p:blipFill>
          <a:blip r:embed="rId7"/>
          <a:stretch>
            <a:fillRect/>
          </a:stretch>
        </p:blipFill>
        <p:spPr>
          <a:xfrm>
            <a:off x="0" y="2539793"/>
            <a:ext cx="5129314" cy="3847657"/>
          </a:xfrm>
          <a:prstGeom prst="rect">
            <a:avLst/>
          </a:prstGeom>
        </p:spPr>
      </p:pic>
    </p:spTree>
  </p:cSld>
  <p:clrMapOvr>
    <a:masterClrMapping/>
  </p:clrMapOvr>
  <p:transition>
    <p:cover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1792288" y="5367337"/>
            <a:ext cx="5486399" cy="629400"/>
          </a:xfrm>
          <a:prstGeom prst="rect">
            <a:avLst/>
          </a:prstGeom>
        </p:spPr>
        <p:txBody>
          <a:bodyPr lIns="91425" tIns="91425" rIns="91425" bIns="91425" anchor="t" anchorCtr="0">
            <a:noAutofit/>
          </a:bodyPr>
          <a:lstStyle/>
          <a:p>
            <a:pPr lvl="0" rtl="0">
              <a:buNone/>
            </a:pPr>
            <a:r>
              <a:rPr lang="en" sz="3600"/>
              <a:t>Viaje de 2009</a:t>
            </a:r>
          </a:p>
        </p:txBody>
      </p:sp>
      <p:pic>
        <p:nvPicPr>
          <p:cNvPr id="197" name="Shape 197"/>
          <p:cNvPicPr preferRelativeResize="0"/>
          <p:nvPr/>
        </p:nvPicPr>
        <p:blipFill>
          <a:blip r:embed="rId3"/>
          <a:stretch>
            <a:fillRect/>
          </a:stretch>
        </p:blipFill>
        <p:spPr>
          <a:xfrm>
            <a:off x="0" y="866947"/>
            <a:ext cx="4883113" cy="3668216"/>
          </a:xfrm>
          <a:prstGeom prst="rect">
            <a:avLst/>
          </a:prstGeom>
        </p:spPr>
      </p:pic>
      <p:pic>
        <p:nvPicPr>
          <p:cNvPr id="198" name="Shape 198"/>
          <p:cNvPicPr preferRelativeResize="0"/>
          <p:nvPr/>
        </p:nvPicPr>
        <p:blipFill>
          <a:blip r:embed="rId4"/>
          <a:stretch>
            <a:fillRect/>
          </a:stretch>
        </p:blipFill>
        <p:spPr>
          <a:xfrm>
            <a:off x="4337891" y="882192"/>
            <a:ext cx="4867208" cy="3652971"/>
          </a:xfrm>
          <a:prstGeom prst="rect">
            <a:avLst/>
          </a:prstGeom>
        </p:spPr>
      </p:pic>
    </p:spTree>
  </p:cSld>
  <p:clrMapOvr>
    <a:masterClrMapping/>
  </p:clrMapOvr>
  <p:transition>
    <p:cover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Shape 203"/>
          <p:cNvPicPr preferRelativeResize="0"/>
          <p:nvPr/>
        </p:nvPicPr>
        <p:blipFill>
          <a:blip r:embed="rId3"/>
          <a:stretch>
            <a:fillRect/>
          </a:stretch>
        </p:blipFill>
        <p:spPr>
          <a:xfrm>
            <a:off x="0" y="0"/>
            <a:ext cx="4613654" cy="3462660"/>
          </a:xfrm>
          <a:prstGeom prst="rect">
            <a:avLst/>
          </a:prstGeom>
        </p:spPr>
      </p:pic>
      <p:pic>
        <p:nvPicPr>
          <p:cNvPr id="204" name="Shape 204"/>
          <p:cNvPicPr preferRelativeResize="0"/>
          <p:nvPr/>
        </p:nvPicPr>
        <p:blipFill>
          <a:blip r:embed="rId4"/>
          <a:stretch>
            <a:fillRect/>
          </a:stretch>
        </p:blipFill>
        <p:spPr>
          <a:xfrm>
            <a:off x="0" y="3290864"/>
            <a:ext cx="2678553" cy="3567136"/>
          </a:xfrm>
          <a:prstGeom prst="rect">
            <a:avLst/>
          </a:prstGeom>
        </p:spPr>
      </p:pic>
      <p:pic>
        <p:nvPicPr>
          <p:cNvPr id="205" name="Shape 205"/>
          <p:cNvPicPr preferRelativeResize="0"/>
          <p:nvPr/>
        </p:nvPicPr>
        <p:blipFill>
          <a:blip r:embed="rId5"/>
          <a:stretch>
            <a:fillRect/>
          </a:stretch>
        </p:blipFill>
        <p:spPr>
          <a:xfrm>
            <a:off x="2357803" y="3284876"/>
            <a:ext cx="2686445" cy="3579110"/>
          </a:xfrm>
          <a:prstGeom prst="rect">
            <a:avLst/>
          </a:prstGeom>
        </p:spPr>
      </p:pic>
      <p:pic>
        <p:nvPicPr>
          <p:cNvPr id="206" name="Shape 206"/>
          <p:cNvPicPr preferRelativeResize="0"/>
          <p:nvPr/>
        </p:nvPicPr>
        <p:blipFill>
          <a:blip r:embed="rId6"/>
          <a:stretch>
            <a:fillRect/>
          </a:stretch>
        </p:blipFill>
        <p:spPr>
          <a:xfrm>
            <a:off x="4708224" y="3305243"/>
            <a:ext cx="2655051" cy="3538377"/>
          </a:xfrm>
          <a:prstGeom prst="rect">
            <a:avLst/>
          </a:prstGeom>
        </p:spPr>
      </p:pic>
      <p:pic>
        <p:nvPicPr>
          <p:cNvPr id="207" name="Shape 207"/>
          <p:cNvPicPr preferRelativeResize="0"/>
          <p:nvPr/>
        </p:nvPicPr>
        <p:blipFill>
          <a:blip r:embed="rId7"/>
          <a:stretch>
            <a:fillRect/>
          </a:stretch>
        </p:blipFill>
        <p:spPr>
          <a:xfrm>
            <a:off x="6539776" y="3287736"/>
            <a:ext cx="2678774" cy="3570263"/>
          </a:xfrm>
          <a:prstGeom prst="rect">
            <a:avLst/>
          </a:prstGeom>
        </p:spPr>
      </p:pic>
      <p:pic>
        <p:nvPicPr>
          <p:cNvPr id="208" name="Shape 208"/>
          <p:cNvPicPr preferRelativeResize="0"/>
          <p:nvPr/>
        </p:nvPicPr>
        <p:blipFill>
          <a:blip r:embed="rId8"/>
          <a:stretch>
            <a:fillRect/>
          </a:stretch>
        </p:blipFill>
        <p:spPr>
          <a:xfrm>
            <a:off x="4536449" y="0"/>
            <a:ext cx="4607550" cy="3458912"/>
          </a:xfrm>
          <a:prstGeom prst="rect">
            <a:avLst/>
          </a:prstGeom>
        </p:spPr>
      </p:pic>
    </p:spTree>
  </p:cSld>
  <p:clrMapOvr>
    <a:masterClrMapping/>
  </p:clrMapOvr>
  <p:transition>
    <p:cover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Shape 481"/>
          <p:cNvPicPr preferRelativeResize="0"/>
          <p:nvPr/>
        </p:nvPicPr>
        <p:blipFill>
          <a:blip r:embed="rId3"/>
          <a:stretch>
            <a:fillRect/>
          </a:stretch>
        </p:blipFill>
        <p:spPr>
          <a:xfrm>
            <a:off x="0" y="-62801"/>
            <a:ext cx="4561731" cy="3424002"/>
          </a:xfrm>
          <a:prstGeom prst="rect">
            <a:avLst/>
          </a:prstGeom>
        </p:spPr>
      </p:pic>
      <p:pic>
        <p:nvPicPr>
          <p:cNvPr id="482" name="Shape 482"/>
          <p:cNvPicPr preferRelativeResize="0"/>
          <p:nvPr/>
        </p:nvPicPr>
        <p:blipFill>
          <a:blip r:embed="rId4"/>
          <a:stretch>
            <a:fillRect/>
          </a:stretch>
        </p:blipFill>
        <p:spPr>
          <a:xfrm>
            <a:off x="4413958" y="-125603"/>
            <a:ext cx="4730040" cy="3549606"/>
          </a:xfrm>
          <a:prstGeom prst="rect">
            <a:avLst/>
          </a:prstGeom>
        </p:spPr>
      </p:pic>
      <p:pic>
        <p:nvPicPr>
          <p:cNvPr id="483" name="Shape 483"/>
          <p:cNvPicPr preferRelativeResize="0"/>
          <p:nvPr/>
        </p:nvPicPr>
        <p:blipFill>
          <a:blip r:embed="rId5"/>
          <a:stretch>
            <a:fillRect/>
          </a:stretch>
        </p:blipFill>
        <p:spPr>
          <a:xfrm>
            <a:off x="2258942" y="3226986"/>
            <a:ext cx="6885056" cy="3631014"/>
          </a:xfrm>
          <a:prstGeom prst="rect">
            <a:avLst/>
          </a:prstGeom>
        </p:spPr>
      </p:pic>
      <p:pic>
        <p:nvPicPr>
          <p:cNvPr id="484" name="Shape 484"/>
          <p:cNvPicPr preferRelativeResize="0"/>
          <p:nvPr/>
        </p:nvPicPr>
        <p:blipFill>
          <a:blip r:embed="rId6"/>
          <a:stretch>
            <a:fillRect/>
          </a:stretch>
        </p:blipFill>
        <p:spPr>
          <a:xfrm>
            <a:off x="-93860" y="3352701"/>
            <a:ext cx="4670860" cy="3505297"/>
          </a:xfrm>
          <a:prstGeom prst="rect">
            <a:avLst/>
          </a:prstGeom>
        </p:spPr>
      </p:pic>
    </p:spTree>
  </p:cSld>
  <p:clrMapOvr>
    <a:masterClrMapping/>
  </p:clrMapOvr>
  <p:transition>
    <p:cover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5" name="Title 4"/>
          <p:cNvSpPr>
            <a:spLocks noGrp="1"/>
          </p:cNvSpPr>
          <p:nvPr>
            <p:ph type="ctrTitle"/>
          </p:nvPr>
        </p:nvSpPr>
        <p:spPr>
          <a:xfrm>
            <a:off x="685800" y="304800"/>
            <a:ext cx="7772400" cy="609600"/>
          </a:xfrm>
        </p:spPr>
        <p:txBody>
          <a:bodyPr/>
          <a:lstStyle/>
          <a:p>
            <a:pPr algn="ctr"/>
            <a:r>
              <a:rPr lang="en-US" sz="3200" dirty="0" err="1" smtClean="0"/>
              <a:t>Viaje</a:t>
            </a:r>
            <a:r>
              <a:rPr lang="en-US" sz="3200" dirty="0" smtClean="0"/>
              <a:t> de 2014</a:t>
            </a:r>
            <a:endParaRPr lang="en-US" sz="3200" dirty="0"/>
          </a:p>
        </p:txBody>
      </p:sp>
      <p:sp>
        <p:nvSpPr>
          <p:cNvPr id="213" name="Shape 213"/>
          <p:cNvSpPr txBox="1">
            <a:spLocks noGrp="1"/>
          </p:cNvSpPr>
          <p:nvPr>
            <p:ph type="subTitle" idx="1"/>
          </p:nvPr>
        </p:nvSpPr>
        <p:spPr>
          <a:prstGeom prst="rect">
            <a:avLst/>
          </a:prstGeom>
        </p:spPr>
        <p:txBody>
          <a:bodyPr lIns="91425" tIns="91425" rIns="91425" bIns="91425" anchor="t" anchorCtr="0">
            <a:noAutofit/>
          </a:bodyPr>
          <a:lstStyle/>
          <a:p>
            <a:pPr>
              <a:buNone/>
            </a:pPr>
            <a:r>
              <a:rPr lang="en" sz="3000" b="1"/>
              <a:t>Viaje de 2014</a:t>
            </a:r>
          </a:p>
        </p:txBody>
      </p:sp>
      <p:pic>
        <p:nvPicPr>
          <p:cNvPr id="56322" name="Picture 2" descr="http://s3.donorschoose.net/donorschoose-storage/dc_prod/images/thankyou/medlarge/p1065435_002_mdlg.jpg?timestamp=1386086241730"/>
          <p:cNvPicPr>
            <a:picLocks noChangeAspect="1" noChangeArrowheads="1"/>
          </p:cNvPicPr>
          <p:nvPr/>
        </p:nvPicPr>
        <p:blipFill>
          <a:blip r:embed="rId3"/>
          <a:srcRect/>
          <a:stretch>
            <a:fillRect/>
          </a:stretch>
        </p:blipFill>
        <p:spPr bwMode="auto">
          <a:xfrm>
            <a:off x="0" y="1066800"/>
            <a:ext cx="4673600" cy="3505200"/>
          </a:xfrm>
          <a:prstGeom prst="rect">
            <a:avLst/>
          </a:prstGeom>
          <a:noFill/>
        </p:spPr>
      </p:pic>
      <p:pic>
        <p:nvPicPr>
          <p:cNvPr id="56324" name="Picture 4" descr="http://s3.donorschoose.net/donorschoose-storage/dc_prod/images/thankyou/medlarge/p1065435_003_mdlg.jpg?timestamp=1386086243212"/>
          <p:cNvPicPr>
            <a:picLocks noChangeAspect="1" noChangeArrowheads="1"/>
          </p:cNvPicPr>
          <p:nvPr/>
        </p:nvPicPr>
        <p:blipFill>
          <a:blip r:embed="rId4"/>
          <a:srcRect/>
          <a:stretch>
            <a:fillRect/>
          </a:stretch>
        </p:blipFill>
        <p:spPr bwMode="auto">
          <a:xfrm>
            <a:off x="4470400" y="1066800"/>
            <a:ext cx="4673600" cy="3505200"/>
          </a:xfrm>
          <a:prstGeom prst="rect">
            <a:avLst/>
          </a:prstGeom>
          <a:noFill/>
        </p:spPr>
      </p:pic>
    </p:spTree>
  </p:cSld>
  <p:clrMapOvr>
    <a:masterClrMapping/>
  </p:clrMapOvr>
  <p:transition>
    <p:cover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0" y="1"/>
            <a:ext cx="9144000" cy="1219200"/>
          </a:xfrm>
          <a:prstGeom prst="rect">
            <a:avLst/>
          </a:prstGeom>
        </p:spPr>
        <p:txBody>
          <a:bodyPr lIns="91425" tIns="91425" rIns="91425" bIns="91425" anchor="ctr" anchorCtr="0">
            <a:noAutofit/>
          </a:bodyPr>
          <a:lstStyle/>
          <a:p>
            <a:pPr lvl="0" rtl="0">
              <a:buNone/>
            </a:pPr>
            <a:r>
              <a:rPr lang="en" dirty="0"/>
              <a:t>El instituto cultural </a:t>
            </a:r>
            <a:r>
              <a:rPr lang="en" dirty="0" smtClean="0"/>
              <a:t>de </a:t>
            </a:r>
            <a:r>
              <a:rPr lang="en" dirty="0"/>
              <a:t>Oaxaca</a:t>
            </a:r>
          </a:p>
        </p:txBody>
      </p:sp>
      <p:sp>
        <p:nvSpPr>
          <p:cNvPr id="221" name="Shape 221"/>
          <p:cNvSpPr txBox="1">
            <a:spLocks noGrp="1"/>
          </p:cNvSpPr>
          <p:nvPr>
            <p:ph type="body" idx="1"/>
          </p:nvPr>
        </p:nvSpPr>
        <p:spPr>
          <a:xfrm>
            <a:off x="0" y="990601"/>
            <a:ext cx="9144000" cy="5195536"/>
          </a:xfrm>
          <a:prstGeom prst="rect">
            <a:avLst/>
          </a:prstGeom>
        </p:spPr>
        <p:txBody>
          <a:bodyPr lIns="91425" tIns="91425" rIns="91425" bIns="91425" anchor="t" anchorCtr="0">
            <a:noAutofit/>
          </a:bodyPr>
          <a:lstStyle/>
          <a:p>
            <a:pPr marL="457200" lvl="0" indent="-419100" rtl="0">
              <a:buClr>
                <a:schemeClr val="lt2"/>
              </a:buClr>
              <a:buSzPct val="166666"/>
              <a:buFont typeface="Arial"/>
              <a:buChar char="•"/>
            </a:pPr>
            <a:r>
              <a:rPr lang="es-CL" sz="2800" dirty="0" smtClean="0">
                <a:solidFill>
                  <a:srgbClr val="FFFFFF"/>
                </a:solidFill>
              </a:rPr>
              <a:t>Fundado en 1984</a:t>
            </a:r>
          </a:p>
          <a:p>
            <a:pPr marL="457200" lvl="0" indent="-419100" rtl="0">
              <a:buClr>
                <a:schemeClr val="lt2"/>
              </a:buClr>
              <a:buSzPct val="166666"/>
              <a:buFont typeface="Arial"/>
              <a:buChar char="•"/>
            </a:pPr>
            <a:r>
              <a:rPr lang="es-CL" sz="2800" dirty="0" smtClean="0">
                <a:solidFill>
                  <a:srgbClr val="FFFFFF"/>
                </a:solidFill>
              </a:rPr>
              <a:t>Escuela de lengua y cultura</a:t>
            </a:r>
          </a:p>
          <a:p>
            <a:pPr marL="457200" lvl="0" indent="-419100" rtl="0">
              <a:buClr>
                <a:schemeClr val="lt2"/>
              </a:buClr>
              <a:buSzPct val="166666"/>
              <a:buFont typeface="Arial"/>
              <a:buChar char="•"/>
            </a:pPr>
            <a:r>
              <a:rPr lang="es-CL" sz="2800" dirty="0" smtClean="0">
                <a:solidFill>
                  <a:srgbClr val="FFFFFF"/>
                </a:solidFill>
              </a:rPr>
              <a:t>Situado por el centro de la ciudad</a:t>
            </a:r>
          </a:p>
          <a:p>
            <a:pPr marL="457200" lvl="0" indent="-419100" rtl="0">
              <a:buClr>
                <a:schemeClr val="lt2"/>
              </a:buClr>
              <a:buSzPct val="166666"/>
              <a:buFont typeface="Arial"/>
              <a:buChar char="•"/>
            </a:pPr>
            <a:r>
              <a:rPr lang="es-CL" sz="2800" dirty="0" smtClean="0">
                <a:solidFill>
                  <a:srgbClr val="FFFFFF"/>
                </a:solidFill>
              </a:rPr>
              <a:t>El campus es una hacienda anciana</a:t>
            </a:r>
          </a:p>
          <a:p>
            <a:pPr marL="457200" lvl="0" indent="-419100" rtl="0">
              <a:buClr>
                <a:schemeClr val="lt2"/>
              </a:buClr>
              <a:buSzPct val="166666"/>
              <a:buFont typeface="Arial"/>
              <a:buChar char="•"/>
            </a:pPr>
            <a:r>
              <a:rPr lang="es-CL" sz="2800" dirty="0" smtClean="0">
                <a:solidFill>
                  <a:srgbClr val="FFFFFF"/>
                </a:solidFill>
              </a:rPr>
              <a:t>Profesores locales, sabios  y con mucha experiencia</a:t>
            </a:r>
            <a:endParaRPr lang="es-CL" sz="2800" dirty="0">
              <a:solidFill>
                <a:srgbClr val="FFFFFF"/>
              </a:solidFill>
            </a:endParaRPr>
          </a:p>
        </p:txBody>
      </p:sp>
      <p:pic>
        <p:nvPicPr>
          <p:cNvPr id="49154" name="Picture 2" descr="http://www.icomexico.com/oaxaca/Images/headers/medical.jpg"/>
          <p:cNvPicPr>
            <a:picLocks noChangeAspect="1" noChangeArrowheads="1"/>
          </p:cNvPicPr>
          <p:nvPr/>
        </p:nvPicPr>
        <p:blipFill>
          <a:blip r:embed="rId3"/>
          <a:srcRect/>
          <a:stretch>
            <a:fillRect/>
          </a:stretch>
        </p:blipFill>
        <p:spPr bwMode="auto">
          <a:xfrm>
            <a:off x="-3657600" y="3429000"/>
            <a:ext cx="16459200" cy="3621025"/>
          </a:xfrm>
          <a:prstGeom prst="rect">
            <a:avLst/>
          </a:prstGeom>
          <a:noFill/>
        </p:spPr>
      </p:pic>
    </p:spTree>
  </p:cSld>
  <p:clrMapOvr>
    <a:masterClrMapping/>
  </p:clrMapOvr>
  <p:transition>
    <p:cover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304800" y="170787"/>
            <a:ext cx="8610600" cy="1470000"/>
          </a:xfrm>
          <a:prstGeom prst="rect">
            <a:avLst/>
          </a:prstGeom>
        </p:spPr>
        <p:txBody>
          <a:bodyPr lIns="91425" tIns="91425" rIns="91425" bIns="91425" anchor="b" anchorCtr="0">
            <a:noAutofit/>
          </a:bodyPr>
          <a:lstStyle/>
          <a:p>
            <a:pPr>
              <a:buNone/>
            </a:pPr>
            <a:r>
              <a:rPr lang="en" dirty="0"/>
              <a:t>Se dice “wah-HAH-kah”</a:t>
            </a:r>
          </a:p>
        </p:txBody>
      </p:sp>
      <p:sp>
        <p:nvSpPr>
          <p:cNvPr id="67" name="Shape 67"/>
          <p:cNvSpPr txBox="1"/>
          <p:nvPr/>
        </p:nvSpPr>
        <p:spPr>
          <a:xfrm>
            <a:off x="1717300" y="1582350"/>
            <a:ext cx="5725200" cy="627599"/>
          </a:xfrm>
          <a:prstGeom prst="rect">
            <a:avLst/>
          </a:prstGeom>
        </p:spPr>
        <p:txBody>
          <a:bodyPr lIns="91425" tIns="91425" rIns="91425" bIns="91425" anchor="t" anchorCtr="0">
            <a:noAutofit/>
          </a:bodyPr>
          <a:lstStyle/>
          <a:p>
            <a:pPr algn="ctr">
              <a:buNone/>
            </a:pPr>
            <a:r>
              <a:rPr lang="es-CL" sz="2400" i="1" dirty="0" smtClean="0">
                <a:solidFill>
                  <a:srgbClr val="FFFFFF"/>
                </a:solidFill>
              </a:rPr>
              <a:t>difícil para decir pero fácil para amar</a:t>
            </a:r>
            <a:endParaRPr lang="es-CL" sz="2400" i="1" dirty="0">
              <a:solidFill>
                <a:srgbClr val="FFFFFF"/>
              </a:solidFill>
            </a:endParaRPr>
          </a:p>
        </p:txBody>
      </p:sp>
      <p:pic>
        <p:nvPicPr>
          <p:cNvPr id="5" name="Shape 80"/>
          <p:cNvPicPr preferRelativeResize="0"/>
          <p:nvPr/>
        </p:nvPicPr>
        <p:blipFill>
          <a:blip r:embed="rId3"/>
          <a:stretch>
            <a:fillRect/>
          </a:stretch>
        </p:blipFill>
        <p:spPr>
          <a:xfrm>
            <a:off x="1905000" y="2286000"/>
            <a:ext cx="5358145" cy="3553567"/>
          </a:xfrm>
          <a:prstGeom prst="rect">
            <a:avLst/>
          </a:prstGeom>
        </p:spPr>
      </p:pic>
    </p:spTree>
  </p:cSld>
  <p:clrMapOvr>
    <a:masterClrMapping/>
  </p:clrMapOvr>
  <p:transition>
    <p:cover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227" name="Shape 227"/>
          <p:cNvPicPr preferRelativeResize="0"/>
          <p:nvPr/>
        </p:nvPicPr>
        <p:blipFill>
          <a:blip r:embed="rId3"/>
          <a:stretch>
            <a:fillRect/>
          </a:stretch>
        </p:blipFill>
        <p:spPr>
          <a:xfrm>
            <a:off x="381000" y="914400"/>
            <a:ext cx="8305800" cy="4419600"/>
          </a:xfrm>
          <a:prstGeom prst="rect">
            <a:avLst/>
          </a:prstGeom>
        </p:spPr>
      </p:pic>
    </p:spTree>
  </p:cSld>
  <p:clrMapOvr>
    <a:masterClrMapping/>
  </p:clrMapOvr>
  <p:transition>
    <p:cover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47458" name="Picture 2" descr="http://farm4.static.flickr.com/3132/2388285590_5a5f21c977.jpg"/>
          <p:cNvPicPr>
            <a:picLocks noChangeAspect="1" noChangeArrowheads="1"/>
          </p:cNvPicPr>
          <p:nvPr/>
        </p:nvPicPr>
        <p:blipFill>
          <a:blip r:embed="rId2"/>
          <a:srcRect/>
          <a:stretch>
            <a:fillRect/>
          </a:stretch>
        </p:blipFill>
        <p:spPr bwMode="auto">
          <a:xfrm>
            <a:off x="609600" y="381000"/>
            <a:ext cx="7823200" cy="5867400"/>
          </a:xfrm>
          <a:prstGeom prst="rect">
            <a:avLst/>
          </a:prstGeom>
          <a:noFill/>
        </p:spPr>
      </p:pic>
    </p:spTree>
  </p:cSld>
  <p:clrMapOvr>
    <a:masterClrMapping/>
  </p:clrMapOvr>
  <p:transition>
    <p:cover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a:blip r:embed="rId3"/>
          <a:stretch>
            <a:fillRect/>
          </a:stretch>
        </p:blipFill>
        <p:spPr>
          <a:xfrm>
            <a:off x="1396882" y="0"/>
            <a:ext cx="6350235" cy="6928758"/>
          </a:xfrm>
          <a:prstGeom prst="rect">
            <a:avLst/>
          </a:prstGeom>
        </p:spPr>
      </p:pic>
    </p:spTree>
  </p:cSld>
  <p:clrMapOvr>
    <a:masterClrMapping/>
  </p:clrMapOvr>
  <p:transition>
    <p:cover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0" y="0"/>
            <a:ext cx="8229600" cy="1143000"/>
          </a:xfrm>
          <a:prstGeom prst="rect">
            <a:avLst/>
          </a:prstGeom>
        </p:spPr>
        <p:txBody>
          <a:bodyPr lIns="91425" tIns="91425" rIns="91425" bIns="91425" anchor="ctr" anchorCtr="0">
            <a:noAutofit/>
          </a:bodyPr>
          <a:lstStyle/>
          <a:p>
            <a:pPr>
              <a:buNone/>
            </a:pPr>
            <a:r>
              <a:rPr lang="es-CL" sz="4000" dirty="0" smtClean="0"/>
              <a:t>Las clases por la mañana</a:t>
            </a:r>
            <a:endParaRPr lang="es-CL" sz="4000" dirty="0"/>
          </a:p>
        </p:txBody>
      </p:sp>
      <p:sp>
        <p:nvSpPr>
          <p:cNvPr id="238" name="Shape 238"/>
          <p:cNvSpPr txBox="1">
            <a:spLocks noGrp="1"/>
          </p:cNvSpPr>
          <p:nvPr>
            <p:ph type="body" idx="1"/>
          </p:nvPr>
        </p:nvSpPr>
        <p:spPr>
          <a:xfrm>
            <a:off x="304800" y="914400"/>
            <a:ext cx="5785199" cy="4934875"/>
          </a:xfrm>
          <a:prstGeom prst="rect">
            <a:avLst/>
          </a:prstGeom>
        </p:spPr>
        <p:txBody>
          <a:bodyPr lIns="91425" tIns="91425" rIns="91425" bIns="91425" anchor="t" anchorCtr="0">
            <a:noAutofit/>
          </a:bodyPr>
          <a:lstStyle/>
          <a:p>
            <a:pPr marL="457200" lvl="0" indent="-431800" rtl="0">
              <a:buClr>
                <a:schemeClr val="lt2"/>
              </a:buClr>
              <a:buSzPct val="166666"/>
              <a:buFont typeface="Arial"/>
              <a:buChar char="•"/>
            </a:pPr>
            <a:r>
              <a:rPr lang="es-CL" dirty="0" smtClean="0">
                <a:solidFill>
                  <a:srgbClr val="FFFFFF"/>
                </a:solidFill>
              </a:rPr>
              <a:t>Grupos de 4-6 estudiantes</a:t>
            </a:r>
          </a:p>
          <a:p>
            <a:pPr marL="457200" lvl="0" indent="-431800" rtl="0">
              <a:buClr>
                <a:schemeClr val="lt2"/>
              </a:buClr>
              <a:buSzPct val="166666"/>
              <a:buFont typeface="Arial"/>
              <a:buChar char="•"/>
            </a:pPr>
            <a:r>
              <a:rPr lang="es-CL" dirty="0" smtClean="0">
                <a:solidFill>
                  <a:srgbClr val="FFFFFF"/>
                </a:solidFill>
              </a:rPr>
              <a:t>2 horas de cultura y conversación por la mañana</a:t>
            </a:r>
          </a:p>
          <a:p>
            <a:pPr marL="914400" lvl="1" indent="-406400" rtl="0">
              <a:buClr>
                <a:schemeClr val="lt2"/>
              </a:buClr>
              <a:buSzPct val="87500"/>
              <a:buFont typeface="Courier New"/>
              <a:buChar char="o"/>
            </a:pPr>
            <a:r>
              <a:rPr lang="es-CL" dirty="0" smtClean="0">
                <a:solidFill>
                  <a:srgbClr val="FFFFFF"/>
                </a:solidFill>
              </a:rPr>
              <a:t>Arte oaxaqueño </a:t>
            </a:r>
          </a:p>
          <a:p>
            <a:pPr marL="914400" lvl="1" indent="-406400" rtl="0">
              <a:buClr>
                <a:schemeClr val="lt2"/>
              </a:buClr>
              <a:buSzPct val="87500"/>
              <a:buFont typeface="Courier New"/>
              <a:buChar char="o"/>
            </a:pPr>
            <a:r>
              <a:rPr lang="es-CL" dirty="0" smtClean="0">
                <a:solidFill>
                  <a:srgbClr val="FFFFFF"/>
                </a:solidFill>
              </a:rPr>
              <a:t>Cine mexicano</a:t>
            </a:r>
          </a:p>
          <a:p>
            <a:pPr marL="914400" lvl="1" indent="-406400" rtl="0">
              <a:buClr>
                <a:schemeClr val="lt2"/>
              </a:buClr>
              <a:buSzPct val="87500"/>
              <a:buFont typeface="Courier New"/>
              <a:buChar char="o"/>
            </a:pPr>
            <a:r>
              <a:rPr lang="es-CL" dirty="0" smtClean="0">
                <a:solidFill>
                  <a:srgbClr val="FFFFFF"/>
                </a:solidFill>
              </a:rPr>
              <a:t>Historia</a:t>
            </a:r>
          </a:p>
          <a:p>
            <a:pPr marL="914400" lvl="1" indent="-406400" rtl="0">
              <a:buClr>
                <a:schemeClr val="lt2"/>
              </a:buClr>
              <a:buSzPct val="87500"/>
              <a:buFont typeface="Courier New"/>
              <a:buChar char="o"/>
            </a:pPr>
            <a:r>
              <a:rPr lang="es-CL" dirty="0" smtClean="0">
                <a:solidFill>
                  <a:srgbClr val="FFFFFF"/>
                </a:solidFill>
              </a:rPr>
              <a:t>Cocina oaxaqueña </a:t>
            </a:r>
          </a:p>
          <a:p>
            <a:pPr marL="914400" lvl="1" indent="-406400" rtl="0">
              <a:buClr>
                <a:schemeClr val="lt2"/>
              </a:buClr>
              <a:buSzPct val="87500"/>
              <a:buFont typeface="Courier New"/>
              <a:buChar char="o"/>
            </a:pPr>
            <a:r>
              <a:rPr lang="es-CL" dirty="0" smtClean="0">
                <a:solidFill>
                  <a:srgbClr val="FFFFFF"/>
                </a:solidFill>
              </a:rPr>
              <a:t>La cultura indígena </a:t>
            </a:r>
          </a:p>
        </p:txBody>
      </p:sp>
      <p:pic>
        <p:nvPicPr>
          <p:cNvPr id="239" name="Shape 239"/>
          <p:cNvPicPr preferRelativeResize="0"/>
          <p:nvPr/>
        </p:nvPicPr>
        <p:blipFill>
          <a:blip r:embed="rId3"/>
          <a:stretch>
            <a:fillRect/>
          </a:stretch>
        </p:blipFill>
        <p:spPr>
          <a:xfrm>
            <a:off x="6165989" y="2762250"/>
            <a:ext cx="2889310" cy="3845350"/>
          </a:xfrm>
          <a:prstGeom prst="rect">
            <a:avLst/>
          </a:prstGeom>
        </p:spPr>
      </p:pic>
      <p:pic>
        <p:nvPicPr>
          <p:cNvPr id="240" name="Shape 240"/>
          <p:cNvPicPr preferRelativeResize="0"/>
          <p:nvPr/>
        </p:nvPicPr>
        <p:blipFill>
          <a:blip r:embed="rId4"/>
          <a:stretch>
            <a:fillRect/>
          </a:stretch>
        </p:blipFill>
        <p:spPr>
          <a:xfrm>
            <a:off x="6172200" y="152400"/>
            <a:ext cx="2971800" cy="2590800"/>
          </a:xfrm>
          <a:prstGeom prst="rect">
            <a:avLst/>
          </a:prstGeom>
        </p:spPr>
      </p:pic>
    </p:spTree>
  </p:cSld>
  <p:clrMapOvr>
    <a:masterClrMapping/>
  </p:clrMapOvr>
  <p:transition>
    <p:cover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04800" y="228600"/>
            <a:ext cx="8686800" cy="1143000"/>
          </a:xfrm>
          <a:prstGeom prst="rect">
            <a:avLst/>
          </a:prstGeom>
        </p:spPr>
        <p:txBody>
          <a:bodyPr lIns="91425" tIns="91425" rIns="91425" bIns="91425" anchor="ctr" anchorCtr="0">
            <a:noAutofit/>
          </a:bodyPr>
          <a:lstStyle/>
          <a:p>
            <a:pPr marL="457200" lvl="0" indent="-431800"/>
            <a:r>
              <a:rPr lang="es-CL" dirty="0" smtClean="0">
                <a:solidFill>
                  <a:srgbClr val="FFC000"/>
                </a:solidFill>
              </a:rPr>
              <a:t>   Tours y talleres por </a:t>
            </a:r>
            <a:br>
              <a:rPr lang="es-CL" dirty="0" smtClean="0">
                <a:solidFill>
                  <a:srgbClr val="FFC000"/>
                </a:solidFill>
              </a:rPr>
            </a:br>
            <a:r>
              <a:rPr lang="es-CL" dirty="0" smtClean="0">
                <a:solidFill>
                  <a:srgbClr val="FFC000"/>
                </a:solidFill>
              </a:rPr>
              <a:t>la tarde</a:t>
            </a:r>
            <a:endParaRPr lang="es-CL" dirty="0">
              <a:solidFill>
                <a:srgbClr val="FFC000"/>
              </a:solidFill>
            </a:endParaRPr>
          </a:p>
        </p:txBody>
      </p:sp>
      <p:pic>
        <p:nvPicPr>
          <p:cNvPr id="246" name="Shape 246"/>
          <p:cNvPicPr preferRelativeResize="0"/>
          <p:nvPr/>
        </p:nvPicPr>
        <p:blipFill>
          <a:blip r:embed="rId3"/>
          <a:stretch>
            <a:fillRect/>
          </a:stretch>
        </p:blipFill>
        <p:spPr>
          <a:xfrm>
            <a:off x="5573308" y="228600"/>
            <a:ext cx="3570692" cy="3325187"/>
          </a:xfrm>
          <a:prstGeom prst="rect">
            <a:avLst/>
          </a:prstGeom>
        </p:spPr>
      </p:pic>
      <p:pic>
        <p:nvPicPr>
          <p:cNvPr id="247" name="Shape 247"/>
          <p:cNvPicPr preferRelativeResize="0"/>
          <p:nvPr/>
        </p:nvPicPr>
        <p:blipFill>
          <a:blip r:embed="rId4"/>
          <a:stretch>
            <a:fillRect/>
          </a:stretch>
        </p:blipFill>
        <p:spPr>
          <a:xfrm>
            <a:off x="762000" y="2286000"/>
            <a:ext cx="4264672" cy="3048000"/>
          </a:xfrm>
          <a:prstGeom prst="rect">
            <a:avLst/>
          </a:prstGeom>
        </p:spPr>
      </p:pic>
      <p:pic>
        <p:nvPicPr>
          <p:cNvPr id="248" name="Shape 248"/>
          <p:cNvPicPr preferRelativeResize="0"/>
          <p:nvPr/>
        </p:nvPicPr>
        <p:blipFill>
          <a:blip r:embed="rId5"/>
          <a:stretch>
            <a:fillRect/>
          </a:stretch>
        </p:blipFill>
        <p:spPr>
          <a:xfrm>
            <a:off x="5562594" y="3771675"/>
            <a:ext cx="3333750" cy="2724150"/>
          </a:xfrm>
          <a:prstGeom prst="rect">
            <a:avLst/>
          </a:prstGeom>
        </p:spPr>
      </p:pic>
    </p:spTree>
  </p:cSld>
  <p:clrMapOvr>
    <a:masterClrMapping/>
  </p:clrMapOvr>
  <p:transition>
    <p:cover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0" y="274637"/>
            <a:ext cx="8686800" cy="1143000"/>
          </a:xfrm>
          <a:prstGeom prst="rect">
            <a:avLst/>
          </a:prstGeom>
        </p:spPr>
        <p:txBody>
          <a:bodyPr lIns="91425" tIns="91425" rIns="91425" bIns="91425" anchor="ctr" anchorCtr="0">
            <a:noAutofit/>
          </a:bodyPr>
          <a:lstStyle/>
          <a:p>
            <a:pPr>
              <a:buNone/>
            </a:pPr>
            <a:r>
              <a:rPr lang="es-CL" dirty="0" smtClean="0"/>
              <a:t>Cerámicas</a:t>
            </a:r>
            <a:endParaRPr lang="es-CL" dirty="0"/>
          </a:p>
        </p:txBody>
      </p:sp>
      <p:pic>
        <p:nvPicPr>
          <p:cNvPr id="254" name="Shape 254"/>
          <p:cNvPicPr preferRelativeResize="0"/>
          <p:nvPr/>
        </p:nvPicPr>
        <p:blipFill>
          <a:blip r:embed="rId3"/>
          <a:stretch>
            <a:fillRect/>
          </a:stretch>
        </p:blipFill>
        <p:spPr>
          <a:xfrm>
            <a:off x="0" y="1417637"/>
            <a:ext cx="8989064" cy="3742466"/>
          </a:xfrm>
          <a:prstGeom prst="rect">
            <a:avLst/>
          </a:prstGeom>
        </p:spPr>
      </p:pic>
    </p:spTree>
  </p:cSld>
  <p:clrMapOvr>
    <a:masterClrMapping/>
  </p:clrMapOvr>
  <p:transition>
    <p:cover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8686800" cy="1143000"/>
          </a:xfrm>
        </p:spPr>
        <p:txBody>
          <a:bodyPr/>
          <a:lstStyle/>
          <a:p>
            <a:r>
              <a:rPr lang="en-US" dirty="0" smtClean="0"/>
              <a:t>Salsa</a:t>
            </a:r>
            <a:endParaRPr lang="en-US" dirty="0"/>
          </a:p>
        </p:txBody>
      </p:sp>
      <p:pic>
        <p:nvPicPr>
          <p:cNvPr id="1026" name="Picture 2" descr="http://www.icomexico.com/oaxaca/Images/headers/salsa.jpg"/>
          <p:cNvPicPr>
            <a:picLocks noChangeAspect="1" noChangeArrowheads="1"/>
          </p:cNvPicPr>
          <p:nvPr/>
        </p:nvPicPr>
        <p:blipFill>
          <a:blip r:embed="rId2"/>
          <a:srcRect/>
          <a:stretch>
            <a:fillRect/>
          </a:stretch>
        </p:blipFill>
        <p:spPr bwMode="auto">
          <a:xfrm>
            <a:off x="-4267200" y="1905000"/>
            <a:ext cx="17664541" cy="3886200"/>
          </a:xfrm>
          <a:prstGeom prst="rect">
            <a:avLst/>
          </a:prstGeom>
          <a:noFill/>
        </p:spPr>
      </p:pic>
    </p:spTree>
  </p:cSld>
  <p:clrMapOvr>
    <a:masterClrMapping/>
  </p:clrMapOvr>
  <p:transition>
    <p:cover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0" y="274637"/>
            <a:ext cx="8686800" cy="1143000"/>
          </a:xfrm>
          <a:prstGeom prst="rect">
            <a:avLst/>
          </a:prstGeom>
        </p:spPr>
        <p:txBody>
          <a:bodyPr lIns="91425" tIns="91425" rIns="91425" bIns="91425" anchor="ctr" anchorCtr="0">
            <a:noAutofit/>
          </a:bodyPr>
          <a:lstStyle/>
          <a:p>
            <a:pPr lvl="0" rtl="0">
              <a:lnSpc>
                <a:spcPct val="115000"/>
              </a:lnSpc>
              <a:spcBef>
                <a:spcPts val="1400"/>
              </a:spcBef>
              <a:spcAft>
                <a:spcPts val="400"/>
              </a:spcAft>
              <a:buNone/>
            </a:pPr>
            <a:r>
              <a:rPr lang="en" sz="4800" dirty="0">
                <a:solidFill>
                  <a:srgbClr val="FF9900"/>
                </a:solidFill>
                <a:latin typeface="Georgia" pitchFamily="18" charset="0"/>
                <a:ea typeface="Arial"/>
                <a:cs typeface="Arial"/>
                <a:sym typeface="Arial"/>
              </a:rPr>
              <a:t>M</a:t>
            </a:r>
            <a:r>
              <a:rPr lang="en" sz="4800" dirty="0" smtClean="0">
                <a:solidFill>
                  <a:srgbClr val="FF9900"/>
                </a:solidFill>
                <a:latin typeface="Georgia" pitchFamily="18" charset="0"/>
                <a:ea typeface="Arial"/>
                <a:cs typeface="Arial"/>
                <a:sym typeface="Arial"/>
              </a:rPr>
              <a:t>áscaras</a:t>
            </a:r>
            <a:endParaRPr lang="en" sz="4800" dirty="0">
              <a:solidFill>
                <a:srgbClr val="FF9900"/>
              </a:solidFill>
              <a:latin typeface="Georgia" pitchFamily="18" charset="0"/>
              <a:ea typeface="Arial"/>
              <a:cs typeface="Arial"/>
              <a:sym typeface="Arial"/>
            </a:endParaRPr>
          </a:p>
          <a:p>
            <a:endParaRPr dirty="0"/>
          </a:p>
        </p:txBody>
      </p:sp>
      <p:pic>
        <p:nvPicPr>
          <p:cNvPr id="260" name="Shape 260"/>
          <p:cNvPicPr preferRelativeResize="0"/>
          <p:nvPr/>
        </p:nvPicPr>
        <p:blipFill>
          <a:blip r:embed="rId3"/>
          <a:stretch>
            <a:fillRect/>
          </a:stretch>
        </p:blipFill>
        <p:spPr>
          <a:xfrm>
            <a:off x="3344692" y="2991387"/>
            <a:ext cx="4775557" cy="3583612"/>
          </a:xfrm>
          <a:prstGeom prst="rect">
            <a:avLst/>
          </a:prstGeom>
        </p:spPr>
      </p:pic>
      <p:pic>
        <p:nvPicPr>
          <p:cNvPr id="261" name="Shape 261"/>
          <p:cNvPicPr preferRelativeResize="0"/>
          <p:nvPr/>
        </p:nvPicPr>
        <p:blipFill>
          <a:blip r:embed="rId4"/>
          <a:stretch>
            <a:fillRect/>
          </a:stretch>
        </p:blipFill>
        <p:spPr>
          <a:xfrm>
            <a:off x="457200" y="1160308"/>
            <a:ext cx="3199828" cy="4262483"/>
          </a:xfrm>
          <a:prstGeom prst="rect">
            <a:avLst/>
          </a:prstGeom>
        </p:spPr>
      </p:pic>
      <p:pic>
        <p:nvPicPr>
          <p:cNvPr id="262" name="Shape 262"/>
          <p:cNvPicPr preferRelativeResize="0"/>
          <p:nvPr/>
        </p:nvPicPr>
        <p:blipFill>
          <a:blip r:embed="rId5"/>
          <a:stretch>
            <a:fillRect/>
          </a:stretch>
        </p:blipFill>
        <p:spPr>
          <a:xfrm>
            <a:off x="5240923" y="351012"/>
            <a:ext cx="2482202" cy="3240793"/>
          </a:xfrm>
          <a:prstGeom prst="rect">
            <a:avLst/>
          </a:prstGeom>
        </p:spPr>
      </p:pic>
    </p:spTree>
  </p:cSld>
  <p:clrMapOvr>
    <a:masterClrMapping/>
  </p:clrMapOvr>
  <p:transition>
    <p:cover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0" y="152400"/>
            <a:ext cx="8686800" cy="1143000"/>
          </a:xfrm>
          <a:prstGeom prst="rect">
            <a:avLst/>
          </a:prstGeom>
        </p:spPr>
        <p:txBody>
          <a:bodyPr lIns="91425" tIns="91425" rIns="91425" bIns="91425" anchor="ctr" anchorCtr="0">
            <a:noAutofit/>
          </a:bodyPr>
          <a:lstStyle/>
          <a:p>
            <a:pPr>
              <a:buNone/>
            </a:pPr>
            <a:r>
              <a:rPr lang="en" dirty="0"/>
              <a:t>Cocina</a:t>
            </a:r>
          </a:p>
        </p:txBody>
      </p:sp>
      <p:pic>
        <p:nvPicPr>
          <p:cNvPr id="268" name="Shape 268"/>
          <p:cNvPicPr preferRelativeResize="0"/>
          <p:nvPr/>
        </p:nvPicPr>
        <p:blipFill>
          <a:blip r:embed="rId3"/>
          <a:stretch>
            <a:fillRect/>
          </a:stretch>
        </p:blipFill>
        <p:spPr>
          <a:xfrm>
            <a:off x="-56966" y="1771516"/>
            <a:ext cx="9257933" cy="3993533"/>
          </a:xfrm>
          <a:prstGeom prst="rect">
            <a:avLst/>
          </a:prstGeom>
        </p:spPr>
      </p:pic>
    </p:spTree>
  </p:cSld>
  <p:clrMapOvr>
    <a:masterClrMapping/>
  </p:clrMapOvr>
  <p:transition>
    <p:cover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0" y="0"/>
            <a:ext cx="8686800" cy="1143000"/>
          </a:xfrm>
          <a:prstGeom prst="rect">
            <a:avLst/>
          </a:prstGeom>
        </p:spPr>
        <p:txBody>
          <a:bodyPr lIns="91425" tIns="91425" rIns="91425" bIns="91425" anchor="ctr" anchorCtr="0">
            <a:noAutofit/>
          </a:bodyPr>
          <a:lstStyle/>
          <a:p>
            <a:pPr>
              <a:buNone/>
            </a:pPr>
            <a:r>
              <a:rPr lang="en" dirty="0"/>
              <a:t>Aljebrijes</a:t>
            </a:r>
          </a:p>
        </p:txBody>
      </p:sp>
      <p:pic>
        <p:nvPicPr>
          <p:cNvPr id="274" name="Shape 274"/>
          <p:cNvPicPr preferRelativeResize="0"/>
          <p:nvPr/>
        </p:nvPicPr>
        <p:blipFill>
          <a:blip r:embed="rId3"/>
          <a:stretch>
            <a:fillRect/>
          </a:stretch>
        </p:blipFill>
        <p:spPr>
          <a:xfrm>
            <a:off x="0" y="1276185"/>
            <a:ext cx="9160617" cy="4427814"/>
          </a:xfrm>
          <a:prstGeom prst="rect">
            <a:avLst/>
          </a:prstGeom>
        </p:spPr>
      </p:pic>
    </p:spTree>
  </p:cSld>
  <p:clrMapOvr>
    <a:masterClrMapping/>
  </p:clrMapOvr>
  <p:transition>
    <p:cover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382"/>
          <p:cNvPicPr preferRelativeResize="0"/>
          <p:nvPr/>
        </p:nvPicPr>
        <p:blipFill>
          <a:blip r:embed="rId2"/>
          <a:stretch>
            <a:fillRect/>
          </a:stretch>
        </p:blipFill>
        <p:spPr>
          <a:xfrm>
            <a:off x="0" y="0"/>
            <a:ext cx="9144000" cy="6857999"/>
          </a:xfrm>
          <a:prstGeom prst="rect">
            <a:avLst/>
          </a:prstGeom>
        </p:spPr>
      </p:pic>
    </p:spTree>
  </p:cSld>
  <p:clrMapOvr>
    <a:masterClrMapping/>
  </p:clrMapOvr>
  <p:transition>
    <p:cover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8686800" cy="1143000"/>
          </a:xfrm>
        </p:spPr>
        <p:txBody>
          <a:bodyPr/>
          <a:lstStyle/>
          <a:p>
            <a:r>
              <a:rPr lang="es-EC" dirty="0" smtClean="0"/>
              <a:t>Pintores oaxaqueños </a:t>
            </a:r>
            <a:endParaRPr lang="es-EC" dirty="0"/>
          </a:p>
        </p:txBody>
      </p:sp>
      <p:pic>
        <p:nvPicPr>
          <p:cNvPr id="118786" name="Picture 2" descr="http://www.icomexico.com/oaxaca/Images/headers/as.jpg"/>
          <p:cNvPicPr>
            <a:picLocks noChangeAspect="1" noChangeArrowheads="1"/>
          </p:cNvPicPr>
          <p:nvPr/>
        </p:nvPicPr>
        <p:blipFill>
          <a:blip r:embed="rId2"/>
          <a:srcRect/>
          <a:stretch>
            <a:fillRect/>
          </a:stretch>
        </p:blipFill>
        <p:spPr bwMode="auto">
          <a:xfrm>
            <a:off x="-4800600" y="1524000"/>
            <a:ext cx="19050000" cy="4191001"/>
          </a:xfrm>
          <a:prstGeom prst="rect">
            <a:avLst/>
          </a:prstGeom>
          <a:noFill/>
        </p:spPr>
      </p:pic>
    </p:spTree>
  </p:cSld>
  <p:clrMapOvr>
    <a:masterClrMapping/>
  </p:clrMapOvr>
  <p:transition>
    <p:cover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0" y="0"/>
            <a:ext cx="8229600" cy="1143000"/>
          </a:xfrm>
          <a:prstGeom prst="rect">
            <a:avLst/>
          </a:prstGeom>
        </p:spPr>
        <p:txBody>
          <a:bodyPr lIns="91425" tIns="91425" rIns="91425" bIns="91425" anchor="ctr" anchorCtr="0">
            <a:noAutofit/>
          </a:bodyPr>
          <a:lstStyle/>
          <a:p>
            <a:pPr>
              <a:buNone/>
            </a:pPr>
            <a:r>
              <a:rPr lang="en" dirty="0"/>
              <a:t>Pinatas</a:t>
            </a:r>
          </a:p>
        </p:txBody>
      </p:sp>
      <p:pic>
        <p:nvPicPr>
          <p:cNvPr id="280" name="Shape 280"/>
          <p:cNvPicPr preferRelativeResize="0"/>
          <p:nvPr/>
        </p:nvPicPr>
        <p:blipFill>
          <a:blip r:embed="rId3"/>
          <a:stretch>
            <a:fillRect/>
          </a:stretch>
        </p:blipFill>
        <p:spPr>
          <a:xfrm>
            <a:off x="287196" y="1114350"/>
            <a:ext cx="8569606" cy="4913379"/>
          </a:xfrm>
          <a:prstGeom prst="rect">
            <a:avLst/>
          </a:prstGeom>
        </p:spPr>
      </p:pic>
    </p:spTree>
  </p:cSld>
  <p:clrMapOvr>
    <a:masterClrMapping/>
  </p:clrMapOvr>
  <p:transition>
    <p:cover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8686800" cy="1143000"/>
          </a:xfrm>
        </p:spPr>
        <p:txBody>
          <a:bodyPr/>
          <a:lstStyle/>
          <a:p>
            <a:r>
              <a:rPr lang="en-US" dirty="0" smtClean="0"/>
              <a:t>Cine </a:t>
            </a:r>
            <a:r>
              <a:rPr lang="es-EC" dirty="0" smtClean="0"/>
              <a:t>mexicano</a:t>
            </a:r>
            <a:endParaRPr lang="es-EC" dirty="0"/>
          </a:p>
        </p:txBody>
      </p:sp>
      <p:sp>
        <p:nvSpPr>
          <p:cNvPr id="3" name="Text Placeholder 2"/>
          <p:cNvSpPr>
            <a:spLocks noGrp="1"/>
          </p:cNvSpPr>
          <p:nvPr>
            <p:ph type="body" idx="1"/>
          </p:nvPr>
        </p:nvSpPr>
        <p:spPr/>
        <p:txBody>
          <a:bodyPr/>
          <a:lstStyle/>
          <a:p>
            <a:endParaRPr lang="en-US"/>
          </a:p>
        </p:txBody>
      </p:sp>
      <p:pic>
        <p:nvPicPr>
          <p:cNvPr id="119810" name="Picture 2" descr="http://www.icomexico.com/oaxaca/Images/headers/cinema.jpg"/>
          <p:cNvPicPr>
            <a:picLocks noChangeAspect="1" noChangeArrowheads="1"/>
          </p:cNvPicPr>
          <p:nvPr/>
        </p:nvPicPr>
        <p:blipFill>
          <a:blip r:embed="rId2"/>
          <a:srcRect/>
          <a:stretch>
            <a:fillRect/>
          </a:stretch>
        </p:blipFill>
        <p:spPr bwMode="auto">
          <a:xfrm>
            <a:off x="-5105400" y="1524000"/>
            <a:ext cx="19050000" cy="4191001"/>
          </a:xfrm>
          <a:prstGeom prst="rect">
            <a:avLst/>
          </a:prstGeom>
          <a:noFill/>
        </p:spPr>
      </p:pic>
    </p:spTree>
  </p:cSld>
  <p:clrMapOvr>
    <a:masterClrMapping/>
  </p:clrMapOvr>
  <p:transition>
    <p:cover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0" y="152400"/>
            <a:ext cx="8686800" cy="1143000"/>
          </a:xfrm>
          <a:prstGeom prst="rect">
            <a:avLst/>
          </a:prstGeom>
        </p:spPr>
        <p:txBody>
          <a:bodyPr lIns="91425" tIns="91425" rIns="91425" bIns="91425" anchor="ctr" anchorCtr="0">
            <a:noAutofit/>
          </a:bodyPr>
          <a:lstStyle/>
          <a:p>
            <a:pPr>
              <a:buNone/>
            </a:pPr>
            <a:r>
              <a:rPr lang="en" dirty="0"/>
              <a:t>Las familias</a:t>
            </a:r>
          </a:p>
        </p:txBody>
      </p:sp>
      <p:sp>
        <p:nvSpPr>
          <p:cNvPr id="286" name="Shape 286"/>
          <p:cNvSpPr txBox="1">
            <a:spLocks noGrp="1"/>
          </p:cNvSpPr>
          <p:nvPr>
            <p:ph type="body" idx="1"/>
          </p:nvPr>
        </p:nvSpPr>
        <p:spPr>
          <a:xfrm>
            <a:off x="1" y="1066800"/>
            <a:ext cx="4724400" cy="4859837"/>
          </a:xfrm>
          <a:prstGeom prst="rect">
            <a:avLst/>
          </a:prstGeom>
        </p:spPr>
        <p:txBody>
          <a:bodyPr lIns="91425" tIns="91425" rIns="91425" bIns="91425" anchor="t" anchorCtr="0">
            <a:noAutofit/>
          </a:bodyPr>
          <a:lstStyle/>
          <a:p>
            <a:pPr marL="457200" lvl="0" indent="-431800" rtl="0">
              <a:buClr>
                <a:schemeClr val="lt2"/>
              </a:buClr>
              <a:buSzPct val="166666"/>
              <a:buFont typeface="Arial"/>
              <a:buChar char="•"/>
            </a:pPr>
            <a:r>
              <a:rPr lang="es-CL" sz="3000" dirty="0" smtClean="0">
                <a:solidFill>
                  <a:srgbClr val="FFC000"/>
                </a:solidFill>
              </a:rPr>
              <a:t>Dos estudiantes por familia</a:t>
            </a:r>
          </a:p>
          <a:p>
            <a:pPr marL="457200" lvl="0" indent="-431800" rtl="0">
              <a:buClr>
                <a:schemeClr val="lt2"/>
              </a:buClr>
              <a:buSzPct val="166666"/>
              <a:buFont typeface="Arial"/>
              <a:buChar char="•"/>
            </a:pPr>
            <a:r>
              <a:rPr lang="es-CL" sz="3000" dirty="0" smtClean="0">
                <a:solidFill>
                  <a:srgbClr val="FFC000"/>
                </a:solidFill>
              </a:rPr>
              <a:t>Comidas en casa</a:t>
            </a:r>
          </a:p>
          <a:p>
            <a:pPr marL="457200" lvl="0" indent="-431800" rtl="0">
              <a:buClr>
                <a:schemeClr val="lt2"/>
              </a:buClr>
              <a:buSzPct val="166666"/>
              <a:buFont typeface="Arial"/>
              <a:buChar char="•"/>
            </a:pPr>
            <a:r>
              <a:rPr lang="es-CL" sz="3000" dirty="0" smtClean="0">
                <a:solidFill>
                  <a:srgbClr val="FFC000"/>
                </a:solidFill>
              </a:rPr>
              <a:t>Situados por el centro de la ciudad</a:t>
            </a:r>
          </a:p>
          <a:p>
            <a:pPr marL="457200" lvl="0" indent="-431800" rtl="0">
              <a:buClr>
                <a:schemeClr val="lt2"/>
              </a:buClr>
              <a:buSzPct val="166666"/>
              <a:buFont typeface="Arial"/>
              <a:buChar char="•"/>
            </a:pPr>
            <a:r>
              <a:rPr lang="es-CL" sz="3000" dirty="0" smtClean="0">
                <a:solidFill>
                  <a:srgbClr val="FFC000"/>
                </a:solidFill>
              </a:rPr>
              <a:t>Inmersión completa en la vida y cultura oaxaqueña</a:t>
            </a:r>
          </a:p>
          <a:p>
            <a:pPr marL="457200" lvl="0" indent="-431800"/>
            <a:r>
              <a:rPr lang="es-CL" sz="3000" dirty="0" smtClean="0">
                <a:solidFill>
                  <a:srgbClr val="FFC000"/>
                </a:solidFill>
              </a:rPr>
              <a:t>Muchos años de relación con el Instituto</a:t>
            </a:r>
            <a:endParaRPr lang="es-CL" sz="3000" dirty="0">
              <a:solidFill>
                <a:srgbClr val="FFC000"/>
              </a:solidFill>
            </a:endParaRPr>
          </a:p>
        </p:txBody>
      </p:sp>
      <p:pic>
        <p:nvPicPr>
          <p:cNvPr id="287" name="Shape 287"/>
          <p:cNvPicPr preferRelativeResize="0"/>
          <p:nvPr/>
        </p:nvPicPr>
        <p:blipFill>
          <a:blip r:embed="rId3"/>
          <a:stretch>
            <a:fillRect/>
          </a:stretch>
        </p:blipFill>
        <p:spPr>
          <a:xfrm>
            <a:off x="4724400" y="152401"/>
            <a:ext cx="4481749" cy="3352800"/>
          </a:xfrm>
          <a:prstGeom prst="rect">
            <a:avLst/>
          </a:prstGeom>
        </p:spPr>
      </p:pic>
      <p:pic>
        <p:nvPicPr>
          <p:cNvPr id="288" name="Shape 288"/>
          <p:cNvPicPr preferRelativeResize="0"/>
          <p:nvPr/>
        </p:nvPicPr>
        <p:blipFill>
          <a:blip r:embed="rId4"/>
          <a:stretch>
            <a:fillRect/>
          </a:stretch>
        </p:blipFill>
        <p:spPr>
          <a:xfrm>
            <a:off x="5334000" y="3429000"/>
            <a:ext cx="3810000" cy="2819400"/>
          </a:xfrm>
          <a:prstGeom prst="rect">
            <a:avLst/>
          </a:prstGeom>
        </p:spPr>
      </p:pic>
    </p:spTree>
  </p:cSld>
  <p:clrMapOvr>
    <a:masterClrMapping/>
  </p:clrMapOvr>
  <p:transition>
    <p:cover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buNone/>
            </a:pPr>
            <a:r>
              <a:rPr lang="en"/>
              <a:t>Las excursiones</a:t>
            </a:r>
          </a:p>
        </p:txBody>
      </p:sp>
      <p:pic>
        <p:nvPicPr>
          <p:cNvPr id="294" name="Shape 294"/>
          <p:cNvPicPr preferRelativeResize="0"/>
          <p:nvPr/>
        </p:nvPicPr>
        <p:blipFill>
          <a:blip r:embed="rId3"/>
          <a:stretch>
            <a:fillRect/>
          </a:stretch>
        </p:blipFill>
        <p:spPr>
          <a:xfrm>
            <a:off x="228425" y="1417637"/>
            <a:ext cx="6100223" cy="4574476"/>
          </a:xfrm>
          <a:prstGeom prst="rect">
            <a:avLst/>
          </a:prstGeom>
        </p:spPr>
      </p:pic>
      <p:sp>
        <p:nvSpPr>
          <p:cNvPr id="295" name="Shape 295"/>
          <p:cNvSpPr txBox="1"/>
          <p:nvPr/>
        </p:nvSpPr>
        <p:spPr>
          <a:xfrm>
            <a:off x="610947" y="3008041"/>
            <a:ext cx="1603800" cy="672000"/>
          </a:xfrm>
          <a:prstGeom prst="rect">
            <a:avLst/>
          </a:prstGeom>
          <a:noFill/>
        </p:spPr>
        <p:txBody>
          <a:bodyPr lIns="91425" tIns="91425" rIns="91425" bIns="91425" anchor="t" anchorCtr="0">
            <a:noAutofit/>
          </a:bodyPr>
          <a:lstStyle/>
          <a:p>
            <a:pPr>
              <a:buNone/>
            </a:pPr>
            <a:r>
              <a:rPr lang="en" sz="2400">
                <a:solidFill>
                  <a:srgbClr val="FFFF00"/>
                </a:solidFill>
              </a:rPr>
              <a:t>La Gallegos</a:t>
            </a:r>
          </a:p>
        </p:txBody>
      </p:sp>
      <p:sp>
        <p:nvSpPr>
          <p:cNvPr id="296" name="Shape 296"/>
          <p:cNvSpPr txBox="1"/>
          <p:nvPr/>
        </p:nvSpPr>
        <p:spPr>
          <a:xfrm>
            <a:off x="3925075" y="2855291"/>
            <a:ext cx="1527300" cy="672000"/>
          </a:xfrm>
          <a:prstGeom prst="rect">
            <a:avLst/>
          </a:prstGeom>
          <a:noFill/>
        </p:spPr>
        <p:txBody>
          <a:bodyPr lIns="91425" tIns="91425" rIns="91425" bIns="91425" anchor="t" anchorCtr="0">
            <a:noAutofit/>
          </a:bodyPr>
          <a:lstStyle/>
          <a:p>
            <a:pPr lvl="0" rtl="0">
              <a:buNone/>
            </a:pPr>
            <a:r>
              <a:rPr lang="en" sz="2400">
                <a:solidFill>
                  <a:srgbClr val="FFFF00"/>
                </a:solidFill>
              </a:rPr>
              <a:t>La Long</a:t>
            </a:r>
          </a:p>
        </p:txBody>
      </p:sp>
      <p:pic>
        <p:nvPicPr>
          <p:cNvPr id="297" name="Shape 297"/>
          <p:cNvPicPr preferRelativeResize="0"/>
          <p:nvPr/>
        </p:nvPicPr>
        <p:blipFill>
          <a:blip r:embed="rId4"/>
          <a:stretch>
            <a:fillRect/>
          </a:stretch>
        </p:blipFill>
        <p:spPr>
          <a:xfrm>
            <a:off x="6502378" y="0"/>
            <a:ext cx="2641621" cy="3376346"/>
          </a:xfrm>
          <a:prstGeom prst="rect">
            <a:avLst/>
          </a:prstGeom>
        </p:spPr>
      </p:pic>
      <p:pic>
        <p:nvPicPr>
          <p:cNvPr id="298" name="Shape 298"/>
          <p:cNvPicPr preferRelativeResize="0"/>
          <p:nvPr/>
        </p:nvPicPr>
        <p:blipFill>
          <a:blip r:embed="rId5"/>
          <a:stretch>
            <a:fillRect/>
          </a:stretch>
        </p:blipFill>
        <p:spPr>
          <a:xfrm>
            <a:off x="6542931" y="3334885"/>
            <a:ext cx="2601068" cy="3462014"/>
          </a:xfrm>
          <a:prstGeom prst="rect">
            <a:avLst/>
          </a:prstGeom>
        </p:spPr>
      </p:pic>
    </p:spTree>
  </p:cSld>
  <p:clrMapOvr>
    <a:masterClrMapping/>
  </p:clrMapOvr>
  <p:transition>
    <p:cover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6096000" cy="3200400"/>
          </a:xfrm>
        </p:spPr>
        <p:txBody>
          <a:bodyPr/>
          <a:lstStyle/>
          <a:p>
            <a:r>
              <a:rPr lang="en-US" dirty="0" smtClean="0">
                <a:solidFill>
                  <a:srgbClr val="FFFFFF"/>
                </a:solidFill>
              </a:rPr>
              <a:t>Monte Alban</a:t>
            </a:r>
          </a:p>
          <a:p>
            <a:r>
              <a:rPr lang="en-US" dirty="0" err="1" smtClean="0">
                <a:solidFill>
                  <a:srgbClr val="FFFFFF"/>
                </a:solidFill>
              </a:rPr>
              <a:t>Mitla</a:t>
            </a:r>
            <a:r>
              <a:rPr lang="en-US" dirty="0" smtClean="0">
                <a:solidFill>
                  <a:srgbClr val="FFFFFF"/>
                </a:solidFill>
              </a:rPr>
              <a:t> </a:t>
            </a:r>
          </a:p>
          <a:p>
            <a:r>
              <a:rPr lang="en-US" dirty="0" err="1" smtClean="0">
                <a:solidFill>
                  <a:srgbClr val="FFFFFF"/>
                </a:solidFill>
              </a:rPr>
              <a:t>Tlacolula</a:t>
            </a:r>
            <a:r>
              <a:rPr lang="en-US" dirty="0" smtClean="0">
                <a:solidFill>
                  <a:srgbClr val="FFFFFF"/>
                </a:solidFill>
              </a:rPr>
              <a:t> </a:t>
            </a:r>
          </a:p>
          <a:p>
            <a:r>
              <a:rPr lang="en-US" dirty="0" smtClean="0">
                <a:solidFill>
                  <a:srgbClr val="FFFFFF"/>
                </a:solidFill>
              </a:rPr>
              <a:t>La Sierra del Norte</a:t>
            </a:r>
            <a:endParaRPr lang="en-US" dirty="0">
              <a:solidFill>
                <a:srgbClr val="FFFFFF"/>
              </a:solidFill>
            </a:endParaRPr>
          </a:p>
        </p:txBody>
      </p:sp>
      <p:pic>
        <p:nvPicPr>
          <p:cNvPr id="160770" name="Picture 2" descr="http://farm4.static.flickr.com/3607/3646906628_f727469764.jpg"/>
          <p:cNvPicPr>
            <a:picLocks noChangeAspect="1" noChangeArrowheads="1"/>
          </p:cNvPicPr>
          <p:nvPr/>
        </p:nvPicPr>
        <p:blipFill>
          <a:blip r:embed="rId2"/>
          <a:srcRect/>
          <a:stretch>
            <a:fillRect/>
          </a:stretch>
        </p:blipFill>
        <p:spPr bwMode="auto">
          <a:xfrm>
            <a:off x="533400" y="2590800"/>
            <a:ext cx="3838575" cy="3743325"/>
          </a:xfrm>
          <a:prstGeom prst="rect">
            <a:avLst/>
          </a:prstGeom>
          <a:noFill/>
        </p:spPr>
      </p:pic>
      <p:pic>
        <p:nvPicPr>
          <p:cNvPr id="5" name="Shape 346"/>
          <p:cNvPicPr preferRelativeResize="0"/>
          <p:nvPr/>
        </p:nvPicPr>
        <p:blipFill>
          <a:blip r:embed="rId3"/>
          <a:stretch>
            <a:fillRect/>
          </a:stretch>
        </p:blipFill>
        <p:spPr>
          <a:xfrm>
            <a:off x="5105400" y="0"/>
            <a:ext cx="4038600" cy="2895600"/>
          </a:xfrm>
          <a:prstGeom prst="rect">
            <a:avLst/>
          </a:prstGeom>
        </p:spPr>
      </p:pic>
      <p:pic>
        <p:nvPicPr>
          <p:cNvPr id="6" name="Shape 347"/>
          <p:cNvPicPr preferRelativeResize="0"/>
          <p:nvPr/>
        </p:nvPicPr>
        <p:blipFill>
          <a:blip r:embed="rId4"/>
          <a:stretch>
            <a:fillRect/>
          </a:stretch>
        </p:blipFill>
        <p:spPr>
          <a:xfrm>
            <a:off x="5638800" y="3200400"/>
            <a:ext cx="2667000" cy="3341269"/>
          </a:xfrm>
          <a:prstGeom prst="rect">
            <a:avLst/>
          </a:prstGeom>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470000"/>
          </a:xfrm>
        </p:spPr>
        <p:txBody>
          <a:bodyPr/>
          <a:lstStyle/>
          <a:p>
            <a:r>
              <a:rPr lang="en-US" dirty="0" err="1" smtClean="0"/>
              <a:t>Otras</a:t>
            </a:r>
            <a:r>
              <a:rPr lang="en-US" dirty="0" smtClean="0"/>
              <a:t> </a:t>
            </a:r>
            <a:r>
              <a:rPr lang="en-US" dirty="0" err="1" smtClean="0"/>
              <a:t>actividades</a:t>
            </a:r>
            <a:r>
              <a:rPr lang="en-US" dirty="0" smtClean="0"/>
              <a:t> del </a:t>
            </a:r>
            <a:r>
              <a:rPr lang="en-US" dirty="0" err="1" smtClean="0"/>
              <a:t>grupo</a:t>
            </a:r>
            <a:endParaRPr lang="en-US" dirty="0"/>
          </a:p>
        </p:txBody>
      </p:sp>
      <p:sp>
        <p:nvSpPr>
          <p:cNvPr id="5" name="Subtitle 4"/>
          <p:cNvSpPr>
            <a:spLocks noGrp="1"/>
          </p:cNvSpPr>
          <p:nvPr>
            <p:ph type="subTitle" idx="1"/>
          </p:nvPr>
        </p:nvSpPr>
        <p:spPr>
          <a:xfrm>
            <a:off x="685800" y="1981200"/>
            <a:ext cx="7772400" cy="1118399"/>
          </a:xfrm>
        </p:spPr>
        <p:txBody>
          <a:bodyPr/>
          <a:lstStyle/>
          <a:p>
            <a:pPr algn="ctr"/>
            <a:r>
              <a:rPr lang="es-EC" smtClean="0"/>
              <a:t>Por las tardes y noches organizamos actividades para el grupo para conocer la cuidad, su gente y su cultura mejor. </a:t>
            </a:r>
            <a:endParaRPr lang="es-EC"/>
          </a:p>
        </p:txBody>
      </p:sp>
    </p:spTree>
  </p:cSld>
  <p:clrMapOvr>
    <a:masterClrMapping/>
  </p:clrMapOvr>
  <p:transition>
    <p:cover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s-EC" dirty="0" smtClean="0"/>
              <a:t>zócalo </a:t>
            </a:r>
            <a:endParaRPr lang="es-EC" dirty="0"/>
          </a:p>
        </p:txBody>
      </p:sp>
      <p:pic>
        <p:nvPicPr>
          <p:cNvPr id="120834" name="Picture 2" descr="http://www.easyvoyage.co.uk/images/reportages/55/520x342/03.jpg"/>
          <p:cNvPicPr>
            <a:picLocks noChangeAspect="1" noChangeArrowheads="1"/>
          </p:cNvPicPr>
          <p:nvPr/>
        </p:nvPicPr>
        <p:blipFill>
          <a:blip r:embed="rId2"/>
          <a:srcRect/>
          <a:stretch>
            <a:fillRect/>
          </a:stretch>
        </p:blipFill>
        <p:spPr bwMode="auto">
          <a:xfrm>
            <a:off x="5410200" y="152400"/>
            <a:ext cx="3562350" cy="2344524"/>
          </a:xfrm>
          <a:prstGeom prst="rect">
            <a:avLst/>
          </a:prstGeom>
          <a:noFill/>
        </p:spPr>
      </p:pic>
      <p:pic>
        <p:nvPicPr>
          <p:cNvPr id="120836" name="Picture 4" descr="http://www.us-passport-service-guide.com/images/11-years-in-oaxaca-mexico-personal-discoveries-21309328.jpg"/>
          <p:cNvPicPr>
            <a:picLocks noChangeAspect="1" noChangeArrowheads="1"/>
          </p:cNvPicPr>
          <p:nvPr/>
        </p:nvPicPr>
        <p:blipFill>
          <a:blip r:embed="rId3"/>
          <a:srcRect/>
          <a:stretch>
            <a:fillRect/>
          </a:stretch>
        </p:blipFill>
        <p:spPr bwMode="auto">
          <a:xfrm>
            <a:off x="5943600" y="2819400"/>
            <a:ext cx="2857500" cy="2857500"/>
          </a:xfrm>
          <a:prstGeom prst="rect">
            <a:avLst/>
          </a:prstGeom>
          <a:noFill/>
        </p:spPr>
      </p:pic>
      <p:pic>
        <p:nvPicPr>
          <p:cNvPr id="120838" name="Picture 6" descr="http://images.nationalgeographic.com/wpf/media-live/photos/000/640/cache/energy-oaxaca-wind-city-street_64058_600x450.jpg"/>
          <p:cNvPicPr>
            <a:picLocks noChangeAspect="1" noChangeArrowheads="1"/>
          </p:cNvPicPr>
          <p:nvPr/>
        </p:nvPicPr>
        <p:blipFill>
          <a:blip r:embed="rId4"/>
          <a:srcRect/>
          <a:stretch>
            <a:fillRect/>
          </a:stretch>
        </p:blipFill>
        <p:spPr bwMode="auto">
          <a:xfrm>
            <a:off x="228600" y="1828800"/>
            <a:ext cx="5029200" cy="3384376"/>
          </a:xfrm>
          <a:prstGeom prst="rect">
            <a:avLst/>
          </a:prstGeom>
          <a:noFill/>
        </p:spPr>
      </p:pic>
    </p:spTree>
  </p:cSld>
  <p:clrMapOvr>
    <a:masterClrMapping/>
  </p:clrMapOvr>
  <p:transition>
    <p:cover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buNone/>
            </a:pPr>
            <a:r>
              <a:rPr lang="en"/>
              <a:t>Los Guerreros </a:t>
            </a:r>
          </a:p>
        </p:txBody>
      </p:sp>
      <p:pic>
        <p:nvPicPr>
          <p:cNvPr id="474" name="Shape 474"/>
          <p:cNvPicPr preferRelativeResize="0"/>
          <p:nvPr/>
        </p:nvPicPr>
        <p:blipFill>
          <a:blip r:embed="rId3"/>
          <a:stretch>
            <a:fillRect/>
          </a:stretch>
        </p:blipFill>
        <p:spPr>
          <a:xfrm>
            <a:off x="5757930" y="0"/>
            <a:ext cx="3166219" cy="3166219"/>
          </a:xfrm>
          <a:prstGeom prst="rect">
            <a:avLst/>
          </a:prstGeom>
        </p:spPr>
      </p:pic>
      <p:pic>
        <p:nvPicPr>
          <p:cNvPr id="476" name="Shape 476"/>
          <p:cNvPicPr preferRelativeResize="0"/>
          <p:nvPr/>
        </p:nvPicPr>
        <p:blipFill>
          <a:blip r:embed="rId4"/>
          <a:stretch>
            <a:fillRect/>
          </a:stretch>
        </p:blipFill>
        <p:spPr>
          <a:xfrm>
            <a:off x="6324600" y="3124200"/>
            <a:ext cx="2057400" cy="2819400"/>
          </a:xfrm>
          <a:prstGeom prst="rect">
            <a:avLst/>
          </a:prstGeom>
        </p:spPr>
      </p:pic>
      <p:pic>
        <p:nvPicPr>
          <p:cNvPr id="10242" name="Picture 2" descr="http://euro.mediotiempo.com/media/2010/03/29/guerreros-oaxaca-mzo-2010.jpg"/>
          <p:cNvPicPr>
            <a:picLocks noChangeAspect="1" noChangeArrowheads="1"/>
          </p:cNvPicPr>
          <p:nvPr/>
        </p:nvPicPr>
        <p:blipFill>
          <a:blip r:embed="rId5"/>
          <a:srcRect/>
          <a:stretch>
            <a:fillRect/>
          </a:stretch>
        </p:blipFill>
        <p:spPr bwMode="auto">
          <a:xfrm>
            <a:off x="228600" y="1981200"/>
            <a:ext cx="5181600" cy="3451473"/>
          </a:xfrm>
          <a:prstGeom prst="rect">
            <a:avLst/>
          </a:prstGeom>
          <a:noFill/>
        </p:spPr>
      </p:pic>
    </p:spTree>
  </p:cSld>
  <p:clrMapOvr>
    <a:masterClrMapping/>
  </p:clrMapOvr>
  <p:transition>
    <p:cover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 </a:t>
            </a:r>
            <a:r>
              <a:rPr lang="en-US" dirty="0" err="1" smtClean="0"/>
              <a:t>museos</a:t>
            </a:r>
            <a:endParaRPr lang="en-US" dirty="0"/>
          </a:p>
        </p:txBody>
      </p:sp>
      <p:pic>
        <p:nvPicPr>
          <p:cNvPr id="124930" name="Picture 2" descr="http://www.caminoreal.com/libraries/mediafiles/images/128532553_20120903115049_381x380.jpg"/>
          <p:cNvPicPr>
            <a:picLocks noChangeAspect="1" noChangeArrowheads="1"/>
          </p:cNvPicPr>
          <p:nvPr/>
        </p:nvPicPr>
        <p:blipFill>
          <a:blip r:embed="rId2"/>
          <a:srcRect/>
          <a:stretch>
            <a:fillRect/>
          </a:stretch>
        </p:blipFill>
        <p:spPr bwMode="auto">
          <a:xfrm>
            <a:off x="5181600" y="533400"/>
            <a:ext cx="3629025" cy="3619500"/>
          </a:xfrm>
          <a:prstGeom prst="rect">
            <a:avLst/>
          </a:prstGeom>
          <a:noFill/>
        </p:spPr>
      </p:pic>
      <p:pic>
        <p:nvPicPr>
          <p:cNvPr id="124932" name="Picture 4" descr="http://upload.wikimedia.org/wikipedia/commons/2/2d/HallMEAPO1.JPG"/>
          <p:cNvPicPr>
            <a:picLocks noChangeAspect="1" noChangeArrowheads="1"/>
          </p:cNvPicPr>
          <p:nvPr/>
        </p:nvPicPr>
        <p:blipFill>
          <a:blip r:embed="rId3"/>
          <a:srcRect/>
          <a:stretch>
            <a:fillRect/>
          </a:stretch>
        </p:blipFill>
        <p:spPr bwMode="auto">
          <a:xfrm>
            <a:off x="533400" y="1600200"/>
            <a:ext cx="4038600" cy="2703867"/>
          </a:xfrm>
          <a:prstGeom prst="rect">
            <a:avLst/>
          </a:prstGeom>
          <a:noFill/>
        </p:spPr>
      </p:pic>
      <p:pic>
        <p:nvPicPr>
          <p:cNvPr id="124934" name="Picture 6" descr="http://newsoaxaca.com/fotos/marzo/20_septiembre/museo.JPG"/>
          <p:cNvPicPr>
            <a:picLocks noChangeAspect="1" noChangeArrowheads="1"/>
          </p:cNvPicPr>
          <p:nvPr/>
        </p:nvPicPr>
        <p:blipFill>
          <a:blip r:embed="rId4"/>
          <a:srcRect/>
          <a:stretch>
            <a:fillRect/>
          </a:stretch>
        </p:blipFill>
        <p:spPr bwMode="auto">
          <a:xfrm>
            <a:off x="3810000" y="4572000"/>
            <a:ext cx="2895600" cy="2003470"/>
          </a:xfrm>
          <a:prstGeom prst="rect">
            <a:avLst/>
          </a:prstGeom>
          <a:noFill/>
        </p:spPr>
      </p:pic>
    </p:spTree>
  </p:cSld>
  <p:clrMapOvr>
    <a:masterClrMapping/>
  </p:clrMapOvr>
  <p:transition>
    <p:cover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107" name="Shape 107"/>
          <p:cNvPicPr preferRelativeResize="0"/>
          <p:nvPr/>
        </p:nvPicPr>
        <p:blipFill>
          <a:blip r:embed="rId3"/>
          <a:stretch>
            <a:fillRect/>
          </a:stretch>
        </p:blipFill>
        <p:spPr>
          <a:xfrm>
            <a:off x="0" y="274636"/>
            <a:ext cx="4731605" cy="6278563"/>
          </a:xfrm>
          <a:prstGeom prst="rect">
            <a:avLst/>
          </a:prstGeom>
        </p:spPr>
      </p:pic>
      <p:pic>
        <p:nvPicPr>
          <p:cNvPr id="108" name="Shape 108"/>
          <p:cNvPicPr preferRelativeResize="0"/>
          <p:nvPr/>
        </p:nvPicPr>
        <p:blipFill>
          <a:blip r:embed="rId4"/>
          <a:stretch>
            <a:fillRect/>
          </a:stretch>
        </p:blipFill>
        <p:spPr>
          <a:xfrm>
            <a:off x="4724400" y="273047"/>
            <a:ext cx="4419600" cy="6280153"/>
          </a:xfrm>
          <a:prstGeom prst="rect">
            <a:avLst/>
          </a:prstGeom>
        </p:spPr>
      </p:pic>
    </p:spTree>
  </p:cSld>
  <p:clrMapOvr>
    <a:masterClrMapping/>
  </p:clrMapOvr>
  <p:transition>
    <p:cover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5600"/>
            <a:ext cx="9144000" cy="1143000"/>
          </a:xfrm>
        </p:spPr>
        <p:txBody>
          <a:bodyPr/>
          <a:lstStyle/>
          <a:p>
            <a:r>
              <a:rPr lang="en-US" sz="12000" dirty="0" smtClean="0"/>
              <a:t>¿</a:t>
            </a:r>
            <a:r>
              <a:rPr lang="en-US" sz="12000" dirty="0" err="1" smtClean="0"/>
              <a:t>Quieres</a:t>
            </a:r>
            <a:r>
              <a:rPr lang="en-US" sz="12000" dirty="0" smtClean="0"/>
              <a:t> </a:t>
            </a:r>
            <a:r>
              <a:rPr lang="en-US" sz="12000" dirty="0" err="1" smtClean="0"/>
              <a:t>ir</a:t>
            </a:r>
            <a:r>
              <a:rPr lang="en-US" sz="12000" dirty="0" smtClean="0"/>
              <a:t>?  </a:t>
            </a:r>
            <a:endParaRPr lang="en-US" sz="12000" dirty="0"/>
          </a:p>
        </p:txBody>
      </p:sp>
      <p:pic>
        <p:nvPicPr>
          <p:cNvPr id="161794" name="Picture 2" descr="http://www.journeymexico.com/wp-content/uploads/2013/03/oaxaca-alebrije.jpg"/>
          <p:cNvPicPr>
            <a:picLocks noChangeAspect="1" noChangeArrowheads="1"/>
          </p:cNvPicPr>
          <p:nvPr/>
        </p:nvPicPr>
        <p:blipFill>
          <a:blip r:embed="rId2"/>
          <a:srcRect/>
          <a:stretch>
            <a:fillRect/>
          </a:stretch>
        </p:blipFill>
        <p:spPr bwMode="auto">
          <a:xfrm>
            <a:off x="-1" y="457200"/>
            <a:ext cx="9144001" cy="1925742"/>
          </a:xfrm>
          <a:prstGeom prst="rect">
            <a:avLst/>
          </a:prstGeom>
          <a:noFill/>
        </p:spPr>
      </p:pic>
    </p:spTree>
  </p:cSld>
  <p:clrMapOvr>
    <a:masterClrMapping/>
  </p:clrMapOvr>
  <p:transition>
    <p:cover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4" descr="http://www.americasquarterly.org/sites/default/files/Oaxaca%20Cropped%20510x340.jpg"/>
          <p:cNvPicPr>
            <a:picLocks noChangeAspect="1" noChangeArrowheads="1"/>
          </p:cNvPicPr>
          <p:nvPr/>
        </p:nvPicPr>
        <p:blipFill>
          <a:blip r:embed="rId2"/>
          <a:srcRect/>
          <a:stretch>
            <a:fillRect/>
          </a:stretch>
        </p:blipFill>
        <p:spPr bwMode="auto">
          <a:xfrm>
            <a:off x="1" y="228600"/>
            <a:ext cx="9143999" cy="6096001"/>
          </a:xfrm>
          <a:prstGeom prst="rect">
            <a:avLst/>
          </a:prstGeom>
          <a:noFill/>
        </p:spPr>
      </p:pic>
    </p:spTree>
  </p:cSld>
  <p:clrMapOvr>
    <a:masterClrMapping/>
  </p:clrMapOvr>
  <p:transition>
    <p:cover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1" y="0"/>
            <a:ext cx="5105400" cy="929100"/>
          </a:xfrm>
          <a:prstGeom prst="rect">
            <a:avLst/>
          </a:prstGeom>
        </p:spPr>
        <p:txBody>
          <a:bodyPr lIns="91425" tIns="91425" rIns="91425" bIns="91425" anchor="ctr" anchorCtr="0">
            <a:noAutofit/>
          </a:bodyPr>
          <a:lstStyle/>
          <a:p>
            <a:pPr>
              <a:buNone/>
            </a:pPr>
            <a:r>
              <a:rPr lang="en" dirty="0"/>
              <a:t>Los Requisitos</a:t>
            </a:r>
          </a:p>
        </p:txBody>
      </p:sp>
      <p:sp>
        <p:nvSpPr>
          <p:cNvPr id="354" name="Shape 354"/>
          <p:cNvSpPr txBox="1">
            <a:spLocks noGrp="1"/>
          </p:cNvSpPr>
          <p:nvPr>
            <p:ph type="body" idx="1"/>
          </p:nvPr>
        </p:nvSpPr>
        <p:spPr>
          <a:xfrm>
            <a:off x="61725" y="914399"/>
            <a:ext cx="5037600" cy="5163725"/>
          </a:xfrm>
          <a:prstGeom prst="rect">
            <a:avLst/>
          </a:prstGeom>
        </p:spPr>
        <p:txBody>
          <a:bodyPr lIns="91425" tIns="91425" rIns="91425" bIns="91425" anchor="t" anchorCtr="0">
            <a:noAutofit/>
          </a:bodyPr>
          <a:lstStyle/>
          <a:p>
            <a:pPr marL="457200" lvl="0" indent="-406400" rtl="0">
              <a:buClr>
                <a:schemeClr val="lt2"/>
              </a:buClr>
              <a:buSzPct val="166666"/>
              <a:buFont typeface="Arial"/>
              <a:buChar char="•"/>
            </a:pPr>
            <a:r>
              <a:rPr lang="en" sz="2800" dirty="0">
                <a:solidFill>
                  <a:srgbClr val="FFFFFF"/>
                </a:solidFill>
              </a:rPr>
              <a:t>Ser registrado por una clase avanzada el año que </a:t>
            </a:r>
            <a:r>
              <a:rPr lang="en" sz="2800" dirty="0" smtClean="0">
                <a:solidFill>
                  <a:srgbClr val="FFFFFF"/>
                </a:solidFill>
              </a:rPr>
              <a:t>viene</a:t>
            </a:r>
          </a:p>
          <a:p>
            <a:pPr marL="857250" lvl="1" indent="-406400">
              <a:buSzPct val="166666"/>
              <a:buFont typeface="Arial"/>
              <a:buChar char="•"/>
            </a:pPr>
            <a:r>
              <a:rPr lang="en" sz="2400" dirty="0" smtClean="0">
                <a:solidFill>
                  <a:srgbClr val="FFFFFF"/>
                </a:solidFill>
              </a:rPr>
              <a:t>español </a:t>
            </a:r>
            <a:r>
              <a:rPr lang="en" sz="2400" dirty="0">
                <a:solidFill>
                  <a:srgbClr val="FFFFFF"/>
                </a:solidFill>
              </a:rPr>
              <a:t>3, 4, o AP Lan/ </a:t>
            </a:r>
            <a:r>
              <a:rPr lang="en" sz="2400" dirty="0" smtClean="0">
                <a:solidFill>
                  <a:srgbClr val="FFFFFF"/>
                </a:solidFill>
              </a:rPr>
              <a:t>Lit</a:t>
            </a:r>
            <a:endParaRPr lang="en" sz="2400" dirty="0">
              <a:solidFill>
                <a:srgbClr val="FFFFFF"/>
              </a:solidFill>
            </a:endParaRPr>
          </a:p>
          <a:p>
            <a:pPr marL="457200" lvl="0" indent="-406400" rtl="0">
              <a:buClr>
                <a:schemeClr val="lt2"/>
              </a:buClr>
              <a:buSzPct val="166666"/>
              <a:buFont typeface="Arial"/>
              <a:buChar char="•"/>
            </a:pPr>
            <a:r>
              <a:rPr lang="en" sz="2800" dirty="0">
                <a:solidFill>
                  <a:srgbClr val="FFFFFF"/>
                </a:solidFill>
              </a:rPr>
              <a:t>Seminario </a:t>
            </a:r>
            <a:endParaRPr lang="en" sz="2800" dirty="0" smtClean="0">
              <a:solidFill>
                <a:srgbClr val="FFFFFF"/>
              </a:solidFill>
            </a:endParaRPr>
          </a:p>
          <a:p>
            <a:pPr marL="857250" lvl="1" indent="-406400">
              <a:buSzPct val="166666"/>
              <a:buFont typeface="Arial"/>
              <a:buChar char="•"/>
            </a:pPr>
            <a:r>
              <a:rPr lang="en" sz="2400" dirty="0" smtClean="0">
                <a:solidFill>
                  <a:srgbClr val="FFFFFF"/>
                </a:solidFill>
              </a:rPr>
              <a:t>periodo </a:t>
            </a:r>
            <a:r>
              <a:rPr lang="en" sz="2400" dirty="0">
                <a:solidFill>
                  <a:srgbClr val="FFFFFF"/>
                </a:solidFill>
              </a:rPr>
              <a:t>2, </a:t>
            </a:r>
            <a:r>
              <a:rPr lang="en" sz="2400" dirty="0" smtClean="0">
                <a:solidFill>
                  <a:srgbClr val="FFFFFF"/>
                </a:solidFill>
              </a:rPr>
              <a:t>semestres </a:t>
            </a:r>
            <a:r>
              <a:rPr lang="en" sz="2400" dirty="0">
                <a:solidFill>
                  <a:srgbClr val="FFFFFF"/>
                </a:solidFill>
              </a:rPr>
              <a:t>1 y </a:t>
            </a:r>
            <a:r>
              <a:rPr lang="en" sz="2400" dirty="0" smtClean="0">
                <a:solidFill>
                  <a:srgbClr val="FFFFFF"/>
                </a:solidFill>
              </a:rPr>
              <a:t>2</a:t>
            </a:r>
            <a:endParaRPr lang="en" sz="2400" dirty="0">
              <a:solidFill>
                <a:srgbClr val="FFFFFF"/>
              </a:solidFill>
            </a:endParaRPr>
          </a:p>
          <a:p>
            <a:pPr marL="457200" lvl="0" indent="-406400" rtl="0">
              <a:buClr>
                <a:schemeClr val="lt2"/>
              </a:buClr>
              <a:buSzPct val="166666"/>
              <a:buFont typeface="Arial"/>
              <a:buChar char="•"/>
            </a:pPr>
            <a:r>
              <a:rPr lang="en" sz="2800" dirty="0">
                <a:solidFill>
                  <a:srgbClr val="FFFFFF"/>
                </a:solidFill>
              </a:rPr>
              <a:t>Enrichment </a:t>
            </a:r>
            <a:endParaRPr lang="en" sz="2800" dirty="0" smtClean="0">
              <a:solidFill>
                <a:srgbClr val="FFFFFF"/>
              </a:solidFill>
            </a:endParaRPr>
          </a:p>
          <a:p>
            <a:pPr marL="857250" lvl="1" indent="-406400">
              <a:buSzPct val="166666"/>
              <a:buFont typeface="Arial"/>
              <a:buChar char="•"/>
            </a:pPr>
            <a:r>
              <a:rPr lang="en" sz="2400" dirty="0" smtClean="0">
                <a:solidFill>
                  <a:srgbClr val="FFFFFF"/>
                </a:solidFill>
              </a:rPr>
              <a:t>~2-3 </a:t>
            </a:r>
            <a:r>
              <a:rPr lang="en" sz="2400" dirty="0">
                <a:solidFill>
                  <a:srgbClr val="FFFFFF"/>
                </a:solidFill>
              </a:rPr>
              <a:t>por </a:t>
            </a:r>
            <a:r>
              <a:rPr lang="en" sz="2400" dirty="0" smtClean="0">
                <a:solidFill>
                  <a:srgbClr val="FFFFFF"/>
                </a:solidFill>
              </a:rPr>
              <a:t>quarter</a:t>
            </a:r>
            <a:endParaRPr lang="en" sz="2400" dirty="0">
              <a:solidFill>
                <a:srgbClr val="FFFFFF"/>
              </a:solidFill>
            </a:endParaRPr>
          </a:p>
          <a:p>
            <a:pPr marL="457200" lvl="0" indent="-406400" rtl="0">
              <a:buClr>
                <a:schemeClr val="lt2"/>
              </a:buClr>
              <a:buSzPct val="166666"/>
              <a:buFont typeface="Arial"/>
              <a:buChar char="•"/>
            </a:pPr>
            <a:r>
              <a:rPr lang="en" sz="2800" dirty="0">
                <a:solidFill>
                  <a:srgbClr val="FFFFFF"/>
                </a:solidFill>
              </a:rPr>
              <a:t>Participación activa en los junta fondos</a:t>
            </a:r>
          </a:p>
          <a:p>
            <a:pPr marL="457200" lvl="0" indent="-406400" rtl="0">
              <a:buClr>
                <a:schemeClr val="lt2"/>
              </a:buClr>
              <a:buSzPct val="166666"/>
              <a:buFont typeface="Arial"/>
              <a:buChar char="•"/>
            </a:pPr>
            <a:r>
              <a:rPr lang="en" sz="2800" dirty="0">
                <a:solidFill>
                  <a:srgbClr val="FFFFFF"/>
                </a:solidFill>
              </a:rPr>
              <a:t>Pasión  y dedicación al estudio de español</a:t>
            </a:r>
          </a:p>
          <a:p>
            <a:endParaRPr dirty="0"/>
          </a:p>
          <a:p>
            <a:pPr lvl="0" rtl="0">
              <a:buNone/>
            </a:pPr>
            <a:r>
              <a:rPr lang="en" sz="2800" dirty="0"/>
              <a:t> </a:t>
            </a:r>
          </a:p>
        </p:txBody>
      </p:sp>
      <p:pic>
        <p:nvPicPr>
          <p:cNvPr id="355" name="Shape 355"/>
          <p:cNvPicPr preferRelativeResize="0"/>
          <p:nvPr/>
        </p:nvPicPr>
        <p:blipFill>
          <a:blip r:embed="rId3"/>
          <a:stretch>
            <a:fillRect/>
          </a:stretch>
        </p:blipFill>
        <p:spPr>
          <a:xfrm>
            <a:off x="5105401" y="228600"/>
            <a:ext cx="4038599" cy="5974476"/>
          </a:xfrm>
          <a:prstGeom prst="rect">
            <a:avLst/>
          </a:prstGeom>
        </p:spPr>
      </p:pic>
    </p:spTree>
  </p:cSld>
  <p:clrMapOvr>
    <a:masterClrMapping/>
  </p:clrMapOvr>
  <p:transition>
    <p:cover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0" y="0"/>
            <a:ext cx="8488250" cy="1066800"/>
          </a:xfrm>
          <a:prstGeom prst="rect">
            <a:avLst/>
          </a:prstGeom>
        </p:spPr>
        <p:txBody>
          <a:bodyPr lIns="91425" tIns="91425" rIns="91425" bIns="91425" anchor="ctr" anchorCtr="0">
            <a:noAutofit/>
          </a:bodyPr>
          <a:lstStyle/>
          <a:p>
            <a:pPr>
              <a:buNone/>
            </a:pPr>
            <a:r>
              <a:rPr lang="en" dirty="0"/>
              <a:t>Los otros datos importantes</a:t>
            </a:r>
          </a:p>
        </p:txBody>
      </p:sp>
      <p:sp>
        <p:nvSpPr>
          <p:cNvPr id="368" name="Shape 368"/>
          <p:cNvSpPr txBox="1">
            <a:spLocks noGrp="1"/>
          </p:cNvSpPr>
          <p:nvPr>
            <p:ph type="body" idx="1"/>
          </p:nvPr>
        </p:nvSpPr>
        <p:spPr>
          <a:xfrm>
            <a:off x="0" y="973971"/>
            <a:ext cx="9114687" cy="3332700"/>
          </a:xfrm>
          <a:prstGeom prst="rect">
            <a:avLst/>
          </a:prstGeom>
        </p:spPr>
        <p:txBody>
          <a:bodyPr lIns="91425" tIns="91425" rIns="91425" bIns="91425" anchor="t" anchorCtr="0">
            <a:noAutofit/>
          </a:bodyPr>
          <a:lstStyle/>
          <a:p>
            <a:pPr marL="457200" lvl="0" indent="-419100" rtl="0">
              <a:buClr>
                <a:schemeClr val="lt2"/>
              </a:buClr>
              <a:buSzPct val="166666"/>
              <a:buFont typeface="Arial"/>
              <a:buChar char="•"/>
            </a:pPr>
            <a:r>
              <a:rPr lang="es-CL" sz="2800" dirty="0" smtClean="0">
                <a:solidFill>
                  <a:srgbClr val="FFFFFF"/>
                </a:solidFill>
              </a:rPr>
              <a:t>Precio  $1,3500-$1450 </a:t>
            </a:r>
          </a:p>
          <a:p>
            <a:pPr marL="857250" lvl="1" indent="-419100">
              <a:buSzPct val="166666"/>
              <a:buFont typeface="Arial"/>
              <a:buChar char="•"/>
            </a:pPr>
            <a:r>
              <a:rPr lang="es-CL" sz="2400" dirty="0" smtClean="0">
                <a:solidFill>
                  <a:srgbClr val="FFFFFF"/>
                </a:solidFill>
              </a:rPr>
              <a:t>hay recursos posibles para los que necesitan</a:t>
            </a:r>
          </a:p>
          <a:p>
            <a:pPr marL="457200" lvl="0" indent="-419100" rtl="0">
              <a:buClr>
                <a:schemeClr val="lt2"/>
              </a:buClr>
              <a:buSzPct val="166666"/>
              <a:buFont typeface="Arial"/>
              <a:buChar char="•"/>
            </a:pPr>
            <a:r>
              <a:rPr lang="es-CL" sz="2800" dirty="0" smtClean="0">
                <a:solidFill>
                  <a:srgbClr val="FFFFFF"/>
                </a:solidFill>
              </a:rPr>
              <a:t>Fechas: Ultimas semanas de marzo 2015 (tentativo) </a:t>
            </a:r>
          </a:p>
          <a:p>
            <a:pPr marL="857250" lvl="1" indent="-419100">
              <a:buSzPct val="166666"/>
              <a:buFont typeface="Arial"/>
              <a:buChar char="•"/>
            </a:pPr>
            <a:r>
              <a:rPr lang="es-CL" sz="2400" dirty="0" smtClean="0">
                <a:solidFill>
                  <a:srgbClr val="FFFFFF"/>
                </a:solidFill>
              </a:rPr>
              <a:t>9-11 días</a:t>
            </a:r>
          </a:p>
          <a:p>
            <a:pPr marL="457200" lvl="0" indent="-419100" rtl="0">
              <a:buClr>
                <a:schemeClr val="lt2"/>
              </a:buClr>
              <a:buSzPct val="166666"/>
              <a:buFont typeface="Arial"/>
              <a:buChar char="•"/>
            </a:pPr>
            <a:r>
              <a:rPr lang="es-CL" sz="2800" dirty="0" smtClean="0">
                <a:solidFill>
                  <a:srgbClr val="FFFFFF"/>
                </a:solidFill>
              </a:rPr>
              <a:t>18 estudiantes</a:t>
            </a:r>
          </a:p>
          <a:p>
            <a:pPr marL="457200" lvl="0" indent="-419100">
              <a:buClr>
                <a:schemeClr val="lt2"/>
              </a:buClr>
              <a:buSzPct val="166666"/>
              <a:buFont typeface="Arial"/>
              <a:buChar char="•"/>
            </a:pPr>
            <a:r>
              <a:rPr lang="es-CL" sz="2800" dirty="0" smtClean="0">
                <a:solidFill>
                  <a:srgbClr val="FFFFFF"/>
                </a:solidFill>
              </a:rPr>
              <a:t>Maestras</a:t>
            </a:r>
          </a:p>
          <a:p>
            <a:pPr marL="857250" lvl="1" indent="-419100">
              <a:buSzPct val="166666"/>
              <a:buFont typeface="Arial"/>
              <a:buChar char="•"/>
            </a:pPr>
            <a:r>
              <a:rPr lang="es-CL" sz="2400" dirty="0" smtClean="0">
                <a:solidFill>
                  <a:srgbClr val="FFFFFF"/>
                </a:solidFill>
              </a:rPr>
              <a:t>Gallegos</a:t>
            </a:r>
          </a:p>
          <a:p>
            <a:pPr marL="857250" lvl="1" indent="-419100">
              <a:buSzPct val="166666"/>
              <a:buFont typeface="Arial"/>
              <a:buChar char="•"/>
            </a:pPr>
            <a:r>
              <a:rPr lang="es-CL" sz="2400" dirty="0" smtClean="0">
                <a:solidFill>
                  <a:srgbClr val="FFFFFF"/>
                </a:solidFill>
              </a:rPr>
              <a:t>Vallin </a:t>
            </a:r>
          </a:p>
          <a:p>
            <a:pPr marL="857250" lvl="1" indent="-419100">
              <a:buSzPct val="166666"/>
              <a:buFont typeface="Arial"/>
              <a:buChar char="•"/>
            </a:pPr>
            <a:r>
              <a:rPr lang="es-CL" sz="2400" dirty="0" err="1" smtClean="0">
                <a:solidFill>
                  <a:srgbClr val="FFFFFF"/>
                </a:solidFill>
              </a:rPr>
              <a:t>Guizzetti</a:t>
            </a:r>
            <a:endParaRPr lang="es-CL" sz="2400" dirty="0">
              <a:solidFill>
                <a:srgbClr val="FFFFFF"/>
              </a:solidFill>
            </a:endParaRPr>
          </a:p>
        </p:txBody>
      </p:sp>
      <p:pic>
        <p:nvPicPr>
          <p:cNvPr id="369" name="Shape 369"/>
          <p:cNvPicPr preferRelativeResize="0"/>
          <p:nvPr/>
        </p:nvPicPr>
        <p:blipFill>
          <a:blip r:embed="rId3"/>
          <a:stretch>
            <a:fillRect/>
          </a:stretch>
        </p:blipFill>
        <p:spPr>
          <a:xfrm>
            <a:off x="3657600" y="2819400"/>
            <a:ext cx="5242349" cy="2971374"/>
          </a:xfrm>
          <a:prstGeom prst="rect">
            <a:avLst/>
          </a:prstGeom>
        </p:spPr>
      </p:pic>
    </p:spTree>
  </p:cSld>
  <p:clrMapOvr>
    <a:masterClrMapping/>
  </p:clrMapOvr>
  <p:transition>
    <p:cover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457199" y="107999"/>
            <a:ext cx="8229600" cy="1143000"/>
          </a:xfrm>
          <a:prstGeom prst="rect">
            <a:avLst/>
          </a:prstGeom>
        </p:spPr>
        <p:txBody>
          <a:bodyPr lIns="91425" tIns="91425" rIns="91425" bIns="91425" anchor="ctr" anchorCtr="0">
            <a:noAutofit/>
          </a:bodyPr>
          <a:lstStyle/>
          <a:p>
            <a:pPr algn="ctr">
              <a:buNone/>
            </a:pPr>
            <a:r>
              <a:rPr lang="en" dirty="0" smtClean="0"/>
              <a:t>¿Cómo </a:t>
            </a:r>
            <a:r>
              <a:rPr lang="en" dirty="0"/>
              <a:t>solicitar un espacio?	</a:t>
            </a:r>
          </a:p>
        </p:txBody>
      </p:sp>
      <p:sp>
        <p:nvSpPr>
          <p:cNvPr id="361" name="Shape 361"/>
          <p:cNvSpPr txBox="1">
            <a:spLocks noGrp="1"/>
          </p:cNvSpPr>
          <p:nvPr>
            <p:ph type="body" idx="1"/>
          </p:nvPr>
        </p:nvSpPr>
        <p:spPr>
          <a:xfrm>
            <a:off x="228600" y="1007546"/>
            <a:ext cx="8732999" cy="2966099"/>
          </a:xfrm>
          <a:prstGeom prst="rect">
            <a:avLst/>
          </a:prstGeom>
        </p:spPr>
        <p:txBody>
          <a:bodyPr lIns="91425" tIns="91425" rIns="91425" bIns="91425" anchor="t" anchorCtr="0">
            <a:noAutofit/>
          </a:bodyPr>
          <a:lstStyle/>
          <a:p>
            <a:pPr marL="457200" lvl="0" indent="-419100" rtl="0">
              <a:buClr>
                <a:schemeClr val="lt2"/>
              </a:buClr>
              <a:buSzPct val="166666"/>
              <a:buFont typeface="Arial"/>
              <a:buChar char="•"/>
            </a:pPr>
            <a:r>
              <a:rPr lang="en" sz="2800" dirty="0">
                <a:solidFill>
                  <a:srgbClr val="FFFFFF"/>
                </a:solidFill>
              </a:rPr>
              <a:t>Common Travel Application can be found on the </a:t>
            </a:r>
            <a:r>
              <a:rPr lang="en" sz="2800" dirty="0" smtClean="0">
                <a:solidFill>
                  <a:srgbClr val="FFFFFF"/>
                </a:solidFill>
              </a:rPr>
              <a:t>WPCP Global </a:t>
            </a:r>
            <a:r>
              <a:rPr lang="en" sz="2800" dirty="0">
                <a:solidFill>
                  <a:srgbClr val="FFFFFF"/>
                </a:solidFill>
              </a:rPr>
              <a:t>Connections page </a:t>
            </a:r>
            <a:r>
              <a:rPr lang="en" sz="2800" dirty="0" smtClean="0">
                <a:solidFill>
                  <a:srgbClr val="FFFFFF"/>
                </a:solidFill>
              </a:rPr>
              <a:t>after Feb. 21st</a:t>
            </a:r>
            <a:endParaRPr lang="en" sz="2800" dirty="0">
              <a:solidFill>
                <a:srgbClr val="FFFFFF"/>
              </a:solidFill>
            </a:endParaRPr>
          </a:p>
          <a:p>
            <a:pPr marL="457200" lvl="0" indent="-419100" rtl="0">
              <a:buClr>
                <a:schemeClr val="lt2"/>
              </a:buClr>
              <a:buSzPct val="166666"/>
              <a:buFont typeface="Arial"/>
              <a:buChar char="•"/>
            </a:pPr>
            <a:r>
              <a:rPr lang="en" sz="2800" dirty="0">
                <a:solidFill>
                  <a:srgbClr val="FFFFFF"/>
                </a:solidFill>
              </a:rPr>
              <a:t>All applications are due on March </a:t>
            </a:r>
            <a:r>
              <a:rPr lang="en" sz="2800" dirty="0" smtClean="0">
                <a:solidFill>
                  <a:srgbClr val="FFFFFF"/>
                </a:solidFill>
              </a:rPr>
              <a:t>10th</a:t>
            </a:r>
            <a:endParaRPr lang="en" sz="2800" dirty="0">
              <a:solidFill>
                <a:srgbClr val="FFFFFF"/>
              </a:solidFill>
            </a:endParaRPr>
          </a:p>
          <a:p>
            <a:pPr marL="457200" lvl="0" indent="-419100" rtl="0">
              <a:buClr>
                <a:schemeClr val="lt2"/>
              </a:buClr>
              <a:buSzPct val="166666"/>
              <a:buFont typeface="Arial"/>
              <a:buChar char="•"/>
            </a:pPr>
            <a:r>
              <a:rPr lang="en" sz="2800" dirty="0">
                <a:solidFill>
                  <a:srgbClr val="FFFFFF"/>
                </a:solidFill>
              </a:rPr>
              <a:t>No late or incomplete applications will be </a:t>
            </a:r>
            <a:r>
              <a:rPr lang="en" sz="2800" dirty="0" smtClean="0">
                <a:solidFill>
                  <a:srgbClr val="FFFFFF"/>
                </a:solidFill>
              </a:rPr>
              <a:t>accepted!</a:t>
            </a:r>
            <a:endParaRPr lang="en" sz="2800" dirty="0">
              <a:solidFill>
                <a:srgbClr val="FFFFFF"/>
              </a:solidFill>
            </a:endParaRPr>
          </a:p>
          <a:p>
            <a:pPr>
              <a:buNone/>
            </a:pPr>
            <a:r>
              <a:rPr lang="en" sz="2800" dirty="0">
                <a:solidFill>
                  <a:srgbClr val="FFFFFF"/>
                </a:solidFill>
              </a:rPr>
              <a:t> </a:t>
            </a:r>
          </a:p>
        </p:txBody>
      </p:sp>
      <p:pic>
        <p:nvPicPr>
          <p:cNvPr id="362" name="Shape 362"/>
          <p:cNvPicPr preferRelativeResize="0"/>
          <p:nvPr/>
        </p:nvPicPr>
        <p:blipFill>
          <a:blip r:embed="rId3"/>
          <a:stretch>
            <a:fillRect/>
          </a:stretch>
        </p:blipFill>
        <p:spPr>
          <a:xfrm>
            <a:off x="1371600" y="2971800"/>
            <a:ext cx="6414168" cy="3556402"/>
          </a:xfrm>
          <a:prstGeom prst="rect">
            <a:avLst/>
          </a:prstGeom>
        </p:spPr>
      </p:pic>
    </p:spTree>
  </p:cSld>
  <p:clrMapOvr>
    <a:masterClrMapping/>
  </p:clrMapOvr>
  <p:transition>
    <p:cover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Shape 489"/>
          <p:cNvPicPr preferRelativeResize="0"/>
          <p:nvPr/>
        </p:nvPicPr>
        <p:blipFill>
          <a:blip r:embed="rId3"/>
          <a:stretch>
            <a:fillRect/>
          </a:stretch>
        </p:blipFill>
        <p:spPr>
          <a:xfrm>
            <a:off x="1018161" y="962543"/>
            <a:ext cx="7107699" cy="4932924"/>
          </a:xfrm>
          <a:prstGeom prst="rect">
            <a:avLst/>
          </a:prstGeom>
        </p:spPr>
      </p:pic>
      <p:sp>
        <p:nvSpPr>
          <p:cNvPr id="490" name="Shape 490"/>
          <p:cNvSpPr txBox="1">
            <a:spLocks noGrp="1"/>
          </p:cNvSpPr>
          <p:nvPr>
            <p:ph type="title"/>
          </p:nvPr>
        </p:nvSpPr>
        <p:spPr>
          <a:xfrm>
            <a:off x="2487000" y="274650"/>
            <a:ext cx="4169999" cy="687900"/>
          </a:xfrm>
          <a:prstGeom prst="rect">
            <a:avLst/>
          </a:prstGeom>
        </p:spPr>
        <p:txBody>
          <a:bodyPr lIns="91425" tIns="91425" rIns="91425" bIns="91425" anchor="ctr" anchorCtr="0">
            <a:noAutofit/>
          </a:bodyPr>
          <a:lstStyle/>
          <a:p>
            <a:pPr>
              <a:buNone/>
            </a:pPr>
            <a:r>
              <a:rPr lang="en" dirty="0" smtClean="0"/>
              <a:t>¿Prenguntas</a:t>
            </a:r>
            <a:r>
              <a:rPr lang="en" dirty="0"/>
              <a:t>? </a:t>
            </a:r>
          </a:p>
        </p:txBody>
      </p:sp>
    </p:spTree>
  </p:cSld>
  <p:clrMapOvr>
    <a:masterClrMapping/>
  </p:clrMapOvr>
  <p:transition>
    <p:cover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stretch>
            <a:fillRect/>
          </a:stretch>
        </p:blipFill>
        <p:spPr>
          <a:xfrm>
            <a:off x="35323" y="381000"/>
            <a:ext cx="9108677" cy="4023228"/>
          </a:xfrm>
          <a:prstGeom prst="rect">
            <a:avLst/>
          </a:prstGeom>
        </p:spPr>
      </p:pic>
      <p:sp>
        <p:nvSpPr>
          <p:cNvPr id="3" name="TextBox 2"/>
          <p:cNvSpPr txBox="1"/>
          <p:nvPr/>
        </p:nvSpPr>
        <p:spPr>
          <a:xfrm>
            <a:off x="1676400" y="4876800"/>
            <a:ext cx="5562600" cy="1107996"/>
          </a:xfrm>
          <a:prstGeom prst="rect">
            <a:avLst/>
          </a:prstGeom>
          <a:noFill/>
        </p:spPr>
        <p:txBody>
          <a:bodyPr wrap="square" rtlCol="0">
            <a:spAutoFit/>
          </a:bodyPr>
          <a:lstStyle/>
          <a:p>
            <a:pPr algn="ctr"/>
            <a:r>
              <a:rPr lang="en-US" sz="6600" dirty="0" smtClean="0">
                <a:solidFill>
                  <a:srgbClr val="FFC000"/>
                </a:solidFill>
                <a:latin typeface="Georgia" pitchFamily="18" charset="0"/>
              </a:rPr>
              <a:t>EL FIN</a:t>
            </a:r>
            <a:endParaRPr lang="en-US" sz="6600" dirty="0">
              <a:solidFill>
                <a:srgbClr val="FFC000"/>
              </a:solidFill>
              <a:latin typeface="Georgia" pitchFamily="18" charset="0"/>
            </a:endParaRPr>
          </a:p>
        </p:txBody>
      </p:sp>
    </p:spTree>
  </p:cSld>
  <p:clrMapOvr>
    <a:masterClrMapping/>
  </p:clrMapOvr>
  <p:transition>
    <p:cover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7" name="Shape 311"/>
          <p:cNvPicPr preferRelativeResize="0"/>
          <p:nvPr/>
        </p:nvPicPr>
        <p:blipFill>
          <a:blip r:embed="rId3"/>
          <a:stretch>
            <a:fillRect/>
          </a:stretch>
        </p:blipFill>
        <p:spPr>
          <a:xfrm>
            <a:off x="1447800" y="1752600"/>
            <a:ext cx="5867400" cy="3200400"/>
          </a:xfrm>
          <a:prstGeom prst="rect">
            <a:avLst/>
          </a:prstGeom>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96"/>
          <p:cNvPicPr preferRelativeResize="0"/>
          <p:nvPr/>
        </p:nvPicPr>
        <p:blipFill>
          <a:blip r:embed="rId2"/>
          <a:stretch>
            <a:fillRect/>
          </a:stretch>
        </p:blipFill>
        <p:spPr>
          <a:xfrm>
            <a:off x="1524000" y="1524000"/>
            <a:ext cx="6324600" cy="3733800"/>
          </a:xfrm>
          <a:prstGeom prst="rect">
            <a:avLst/>
          </a:prstGeom>
        </p:spPr>
      </p:pic>
    </p:spTree>
  </p:cSld>
  <p:clrMapOvr>
    <a:masterClrMapping/>
  </p:clrMapOvr>
  <p:transition>
    <p:cover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609600" y="0"/>
            <a:ext cx="7772400" cy="1143000"/>
          </a:xfrm>
          <a:prstGeom prst="rect">
            <a:avLst/>
          </a:prstGeom>
        </p:spPr>
        <p:txBody>
          <a:bodyPr lIns="91425" tIns="91425" rIns="91425" bIns="91425" anchor="b" anchorCtr="0">
            <a:noAutofit/>
          </a:bodyPr>
          <a:lstStyle/>
          <a:p>
            <a:pPr algn="ctr"/>
            <a:r>
              <a:rPr lang="es-CL" dirty="0" smtClean="0"/>
              <a:t>¿Dónde est</a:t>
            </a:r>
            <a:r>
              <a:rPr lang="es-CL" dirty="0" smtClean="0">
                <a:latin typeface="Times New Roman"/>
                <a:cs typeface="Times New Roman"/>
              </a:rPr>
              <a:t>á</a:t>
            </a:r>
            <a:r>
              <a:rPr lang="es-CL" dirty="0" smtClean="0"/>
              <a:t>? </a:t>
            </a:r>
            <a:endParaRPr lang="es-CL" dirty="0"/>
          </a:p>
        </p:txBody>
      </p:sp>
      <p:sp>
        <p:nvSpPr>
          <p:cNvPr id="73" name="Shape 73"/>
          <p:cNvSpPr txBox="1">
            <a:spLocks noGrp="1"/>
          </p:cNvSpPr>
          <p:nvPr>
            <p:ph type="subTitle" idx="1"/>
          </p:nvPr>
        </p:nvSpPr>
        <p:spPr>
          <a:xfrm>
            <a:off x="685800" y="2910423"/>
            <a:ext cx="7772400" cy="1118399"/>
          </a:xfrm>
          <a:prstGeom prst="rect">
            <a:avLst/>
          </a:prstGeom>
        </p:spPr>
        <p:txBody>
          <a:bodyPr lIns="91425" tIns="91425" rIns="91425" bIns="91425" anchor="t" anchorCtr="0">
            <a:noAutofit/>
          </a:bodyPr>
          <a:lstStyle/>
          <a:p>
            <a:endParaRPr/>
          </a:p>
        </p:txBody>
      </p:sp>
      <p:pic>
        <p:nvPicPr>
          <p:cNvPr id="74" name="Shape 74"/>
          <p:cNvPicPr preferRelativeResize="0"/>
          <p:nvPr/>
        </p:nvPicPr>
        <p:blipFill>
          <a:blip r:embed="rId3"/>
          <a:stretch>
            <a:fillRect/>
          </a:stretch>
        </p:blipFill>
        <p:spPr>
          <a:xfrm>
            <a:off x="5486400" y="1524000"/>
            <a:ext cx="3657600" cy="3843678"/>
          </a:xfrm>
          <a:prstGeom prst="rect">
            <a:avLst/>
          </a:prstGeom>
        </p:spPr>
      </p:pic>
      <p:pic>
        <p:nvPicPr>
          <p:cNvPr id="5" name="Shape 66"/>
          <p:cNvPicPr preferRelativeResize="0"/>
          <p:nvPr/>
        </p:nvPicPr>
        <p:blipFill>
          <a:blip r:embed="rId4"/>
          <a:stretch>
            <a:fillRect/>
          </a:stretch>
        </p:blipFill>
        <p:spPr>
          <a:xfrm>
            <a:off x="0" y="1524000"/>
            <a:ext cx="5530950" cy="3816199"/>
          </a:xfrm>
          <a:prstGeom prst="rect">
            <a:avLst/>
          </a:prstGeom>
        </p:spPr>
      </p:pic>
    </p:spTree>
  </p:cSld>
  <p:clrMapOvr>
    <a:masterClrMapping/>
  </p:clrMapOvr>
  <p:transition>
    <p:cover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1"/>
            <a:ext cx="8229600" cy="990600"/>
          </a:xfrm>
          <a:prstGeom prst="rect">
            <a:avLst/>
          </a:prstGeom>
        </p:spPr>
        <p:txBody>
          <a:bodyPr lIns="91425" tIns="91425" rIns="91425" bIns="91425" anchor="ctr" anchorCtr="0">
            <a:noAutofit/>
          </a:bodyPr>
          <a:lstStyle/>
          <a:p>
            <a:pPr>
              <a:buNone/>
            </a:pPr>
            <a:r>
              <a:rPr lang="en" dirty="0"/>
              <a:t>6 razones para visitar Oaxaca</a:t>
            </a:r>
          </a:p>
        </p:txBody>
      </p:sp>
      <p:sp>
        <p:nvSpPr>
          <p:cNvPr id="3" name="TextBox 2"/>
          <p:cNvSpPr txBox="1"/>
          <p:nvPr/>
        </p:nvSpPr>
        <p:spPr>
          <a:xfrm>
            <a:off x="228600" y="914400"/>
            <a:ext cx="8686800" cy="5478423"/>
          </a:xfrm>
          <a:prstGeom prst="rect">
            <a:avLst/>
          </a:prstGeom>
          <a:noFill/>
        </p:spPr>
        <p:txBody>
          <a:bodyPr wrap="square" rtlCol="0">
            <a:spAutoFit/>
          </a:bodyPr>
          <a:lstStyle/>
          <a:p>
            <a:r>
              <a:rPr lang="en-US" sz="2800" i="1" dirty="0" smtClean="0">
                <a:solidFill>
                  <a:srgbClr val="FFFFFF"/>
                </a:solidFill>
                <a:latin typeface="Georgia" pitchFamily="18" charset="0"/>
              </a:rPr>
              <a:t>“In the stateliest of Spanish colonial traditions, Oaxaca City (population 3.8 million) is an architectural gem, filled with fantastic museums, magical festivals, colorful handicrafts, pre-Columbian ruins and baroque churches encrusted with gold.</a:t>
            </a:r>
          </a:p>
          <a:p>
            <a:endParaRPr lang="en-US" sz="2800" i="1" dirty="0" smtClean="0">
              <a:solidFill>
                <a:srgbClr val="FFFFFF"/>
              </a:solidFill>
              <a:latin typeface="Georgia" pitchFamily="18" charset="0"/>
            </a:endParaRPr>
          </a:p>
          <a:p>
            <a:r>
              <a:rPr lang="en-US" sz="2800" i="1" dirty="0" smtClean="0">
                <a:solidFill>
                  <a:srgbClr val="FFFFFF"/>
                </a:solidFill>
                <a:latin typeface="Georgia" pitchFamily="18" charset="0"/>
              </a:rPr>
              <a:t>Perhaps more importantly, it’s revered as the culinary capital of Mexico, packed with inexpensive markets and elegant five-star restaurants serving some of the tastiest food in the world.”</a:t>
            </a:r>
            <a:endParaRPr lang="en-US" sz="2800" dirty="0" smtClean="0">
              <a:solidFill>
                <a:srgbClr val="FFFFFF"/>
              </a:solidFill>
              <a:latin typeface="Georgia" pitchFamily="18" charset="0"/>
            </a:endParaRPr>
          </a:p>
          <a:p>
            <a:r>
              <a:rPr lang="en-US" sz="2800" i="1" dirty="0" smtClean="0">
                <a:solidFill>
                  <a:srgbClr val="FFFFFF"/>
                </a:solidFill>
                <a:latin typeface="Georgia" pitchFamily="18" charset="0"/>
              </a:rPr>
              <a:t>-</a:t>
            </a:r>
            <a:r>
              <a:rPr lang="en-US" sz="2800" i="1" dirty="0" err="1" smtClean="0">
                <a:solidFill>
                  <a:srgbClr val="FFFFFF"/>
                </a:solidFill>
                <a:latin typeface="Georgia" pitchFamily="18" charset="0"/>
              </a:rPr>
              <a:t>CNNTravel.com</a:t>
            </a:r>
            <a:endParaRPr lang="en-US" sz="2800" i="1" dirty="0" smtClean="0">
              <a:solidFill>
                <a:srgbClr val="FFFFFF"/>
              </a:solidFill>
              <a:latin typeface="Georgia" pitchFamily="18" charset="0"/>
            </a:endParaRPr>
          </a:p>
          <a:p>
            <a:endParaRPr lang="en-US" dirty="0"/>
          </a:p>
        </p:txBody>
      </p:sp>
    </p:spTree>
  </p:cSld>
  <p:clrMapOvr>
    <a:masterClrMapping/>
  </p:clrMapOvr>
  <p:transition>
    <p:cover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endParaRPr/>
          </a:p>
        </p:txBody>
      </p:sp>
      <p:pic>
        <p:nvPicPr>
          <p:cNvPr id="166" name="Shape 166"/>
          <p:cNvPicPr preferRelativeResize="0"/>
          <p:nvPr/>
        </p:nvPicPr>
        <p:blipFill>
          <a:blip r:embed="rId3"/>
          <a:stretch>
            <a:fillRect/>
          </a:stretch>
        </p:blipFill>
        <p:spPr>
          <a:xfrm>
            <a:off x="152750" y="274637"/>
            <a:ext cx="4438650" cy="2962275"/>
          </a:xfrm>
          <a:prstGeom prst="rect">
            <a:avLst/>
          </a:prstGeom>
        </p:spPr>
      </p:pic>
      <p:pic>
        <p:nvPicPr>
          <p:cNvPr id="167" name="Shape 167"/>
          <p:cNvPicPr preferRelativeResize="0"/>
          <p:nvPr/>
        </p:nvPicPr>
        <p:blipFill>
          <a:blip r:embed="rId4"/>
          <a:stretch>
            <a:fillRect/>
          </a:stretch>
        </p:blipFill>
        <p:spPr>
          <a:xfrm>
            <a:off x="4750825" y="322262"/>
            <a:ext cx="4286250" cy="2867025"/>
          </a:xfrm>
          <a:prstGeom prst="rect">
            <a:avLst/>
          </a:prstGeom>
        </p:spPr>
      </p:pic>
      <p:pic>
        <p:nvPicPr>
          <p:cNvPr id="168" name="Shape 168"/>
          <p:cNvPicPr preferRelativeResize="0"/>
          <p:nvPr/>
        </p:nvPicPr>
        <p:blipFill>
          <a:blip r:embed="rId5"/>
          <a:stretch>
            <a:fillRect/>
          </a:stretch>
        </p:blipFill>
        <p:spPr>
          <a:xfrm>
            <a:off x="152750" y="3435625"/>
            <a:ext cx="4370838" cy="2921132"/>
          </a:xfrm>
          <a:prstGeom prst="rect">
            <a:avLst/>
          </a:prstGeom>
        </p:spPr>
      </p:pic>
      <p:pic>
        <p:nvPicPr>
          <p:cNvPr id="169" name="Shape 169"/>
          <p:cNvPicPr preferRelativeResize="0"/>
          <p:nvPr/>
        </p:nvPicPr>
        <p:blipFill>
          <a:blip r:embed="rId6"/>
          <a:stretch>
            <a:fillRect/>
          </a:stretch>
        </p:blipFill>
        <p:spPr>
          <a:xfrm>
            <a:off x="4750825" y="3435625"/>
            <a:ext cx="4241620" cy="3026897"/>
          </a:xfrm>
          <a:prstGeom prst="rect">
            <a:avLst/>
          </a:prstGeom>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fade">
                                      <p:cBhvr>
                                        <p:cTn id="22"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3733801"/>
          </a:xfrm>
        </p:spPr>
        <p:txBody>
          <a:bodyPr/>
          <a:lstStyle/>
          <a:p>
            <a:r>
              <a:rPr lang="es-EC" dirty="0" smtClean="0"/>
              <a:t>#1) Comida</a:t>
            </a:r>
            <a:br>
              <a:rPr lang="es-EC" dirty="0" smtClean="0"/>
            </a:br>
            <a:r>
              <a:rPr lang="es-EC" sz="2800" dirty="0" smtClean="0">
                <a:solidFill>
                  <a:srgbClr val="FFFFFF"/>
                </a:solidFill>
              </a:rPr>
              <a:t>México es una nación conocido por su cocina sabrosa, y Oaxaca es una de las regiones m</a:t>
            </a:r>
            <a:r>
              <a:rPr lang="es-EC" sz="2800" dirty="0" smtClean="0">
                <a:solidFill>
                  <a:srgbClr val="FFFFFF"/>
                </a:solidFill>
                <a:latin typeface="Times New Roman"/>
                <a:cs typeface="Times New Roman"/>
              </a:rPr>
              <a:t>á</a:t>
            </a:r>
            <a:r>
              <a:rPr lang="es-EC" sz="2800" dirty="0" smtClean="0">
                <a:solidFill>
                  <a:srgbClr val="FFFFFF"/>
                </a:solidFill>
              </a:rPr>
              <a:t>s importantes.  Se llama “la tierra de los siete moles”.  Mole es una salsa compleja con docenas de ingredientes (muchas veces chocolate) que se preparan sobre el tiempo de varios días.  </a:t>
            </a:r>
            <a:r>
              <a:rPr lang="es-EC" dirty="0" smtClean="0"/>
              <a:t/>
            </a:r>
            <a:br>
              <a:rPr lang="es-EC" dirty="0" smtClean="0"/>
            </a:br>
            <a:r>
              <a:rPr lang="es-EC" sz="2000" dirty="0" smtClean="0"/>
              <a:t/>
            </a:r>
            <a:br>
              <a:rPr lang="es-EC" sz="2000" dirty="0" smtClean="0"/>
            </a:br>
            <a:r>
              <a:rPr lang="es-EC" sz="3600" dirty="0" smtClean="0"/>
              <a:t/>
            </a:r>
            <a:br>
              <a:rPr lang="es-EC" sz="3600" dirty="0" smtClean="0"/>
            </a:br>
            <a:endParaRPr lang="es-EC" dirty="0"/>
          </a:p>
        </p:txBody>
      </p:sp>
      <p:pic>
        <p:nvPicPr>
          <p:cNvPr id="10242" name="Picture 2" descr="http://www.foodrepublic.com/sites/default/files/imagecache/enlarge/singlepage/7molesofoaxaca.jpg"/>
          <p:cNvPicPr>
            <a:picLocks noChangeAspect="1" noChangeArrowheads="1"/>
          </p:cNvPicPr>
          <p:nvPr/>
        </p:nvPicPr>
        <p:blipFill>
          <a:blip r:embed="rId2"/>
          <a:srcRect/>
          <a:stretch>
            <a:fillRect/>
          </a:stretch>
        </p:blipFill>
        <p:spPr bwMode="auto">
          <a:xfrm>
            <a:off x="1676400" y="3114675"/>
            <a:ext cx="5686425" cy="3743325"/>
          </a:xfrm>
          <a:prstGeom prst="rect">
            <a:avLst/>
          </a:prstGeom>
          <a:noFill/>
        </p:spPr>
      </p:pic>
    </p:spTree>
  </p:cSld>
  <p:clrMapOvr>
    <a:masterClrMapping/>
  </p:clrMapOvr>
  <p:transition>
    <p:cover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8" name="Shape 388"/>
          <p:cNvPicPr preferRelativeResize="0"/>
          <p:nvPr/>
        </p:nvPicPr>
        <p:blipFill>
          <a:blip r:embed="rId3"/>
          <a:stretch>
            <a:fillRect/>
          </a:stretch>
        </p:blipFill>
        <p:spPr>
          <a:xfrm>
            <a:off x="0" y="152400"/>
            <a:ext cx="3922988" cy="2931206"/>
          </a:xfrm>
          <a:prstGeom prst="rect">
            <a:avLst/>
          </a:prstGeom>
        </p:spPr>
      </p:pic>
      <p:pic>
        <p:nvPicPr>
          <p:cNvPr id="389" name="Shape 389"/>
          <p:cNvPicPr preferRelativeResize="0"/>
          <p:nvPr/>
        </p:nvPicPr>
        <p:blipFill>
          <a:blip r:embed="rId4"/>
          <a:stretch>
            <a:fillRect/>
          </a:stretch>
        </p:blipFill>
        <p:spPr>
          <a:xfrm>
            <a:off x="3657600" y="152400"/>
            <a:ext cx="3793406" cy="2892512"/>
          </a:xfrm>
          <a:prstGeom prst="rect">
            <a:avLst/>
          </a:prstGeom>
        </p:spPr>
      </p:pic>
      <p:pic>
        <p:nvPicPr>
          <p:cNvPr id="390" name="Shape 390"/>
          <p:cNvPicPr preferRelativeResize="0"/>
          <p:nvPr/>
        </p:nvPicPr>
        <p:blipFill>
          <a:blip r:embed="rId5"/>
          <a:stretch>
            <a:fillRect/>
          </a:stretch>
        </p:blipFill>
        <p:spPr>
          <a:xfrm>
            <a:off x="0" y="3048000"/>
            <a:ext cx="3733177" cy="2668793"/>
          </a:xfrm>
          <a:prstGeom prst="rect">
            <a:avLst/>
          </a:prstGeom>
        </p:spPr>
      </p:pic>
      <p:pic>
        <p:nvPicPr>
          <p:cNvPr id="391" name="Shape 391"/>
          <p:cNvPicPr preferRelativeResize="0"/>
          <p:nvPr/>
        </p:nvPicPr>
        <p:blipFill>
          <a:blip r:embed="rId6"/>
          <a:stretch>
            <a:fillRect/>
          </a:stretch>
        </p:blipFill>
        <p:spPr>
          <a:xfrm>
            <a:off x="7396685" y="152400"/>
            <a:ext cx="1747315" cy="2882619"/>
          </a:xfrm>
          <a:prstGeom prst="rect">
            <a:avLst/>
          </a:prstGeom>
        </p:spPr>
      </p:pic>
      <p:pic>
        <p:nvPicPr>
          <p:cNvPr id="392" name="Shape 392"/>
          <p:cNvPicPr preferRelativeResize="0"/>
          <p:nvPr/>
        </p:nvPicPr>
        <p:blipFill>
          <a:blip r:embed="rId7"/>
          <a:stretch>
            <a:fillRect/>
          </a:stretch>
        </p:blipFill>
        <p:spPr>
          <a:xfrm>
            <a:off x="7065959" y="3048000"/>
            <a:ext cx="2078041" cy="2760431"/>
          </a:xfrm>
          <a:prstGeom prst="rect">
            <a:avLst/>
          </a:prstGeom>
        </p:spPr>
      </p:pic>
      <p:pic>
        <p:nvPicPr>
          <p:cNvPr id="393" name="Shape 393"/>
          <p:cNvPicPr preferRelativeResize="0"/>
          <p:nvPr/>
        </p:nvPicPr>
        <p:blipFill>
          <a:blip r:embed="rId8"/>
          <a:stretch>
            <a:fillRect/>
          </a:stretch>
        </p:blipFill>
        <p:spPr>
          <a:xfrm>
            <a:off x="3505200" y="3048000"/>
            <a:ext cx="3763569" cy="2725495"/>
          </a:xfrm>
          <a:prstGeom prst="rect">
            <a:avLst/>
          </a:prstGeom>
        </p:spPr>
      </p:pic>
    </p:spTree>
  </p:cSld>
  <p:clrMapOvr>
    <a:masterClrMapping/>
  </p:clrMapOvr>
  <p:transition>
    <p:cover dir="ru"/>
  </p:transition>
  <p:timing>
    <p:tnLst>
      <p:par>
        <p:cTn id="1" dur="indefinite" restart="never" nodeType="tmRoot"/>
      </p:par>
    </p:tnLst>
  </p:timing>
</p:sld>
</file>

<file path=ppt/theme/theme1.xml><?xml version="1.0" encoding="utf-8"?>
<a:theme xmlns:a="http://schemas.openxmlformats.org/drawingml/2006/main" name="Custom Theme">
  <a:themeElements>
    <a:clrScheme name="Custom 458">
      <a:dk1>
        <a:srgbClr val="6A0212"/>
      </a:dk1>
      <a:lt1>
        <a:srgbClr val="B43C3E"/>
      </a:lt1>
      <a:dk2>
        <a:srgbClr val="000000"/>
      </a:dk2>
      <a:lt2>
        <a:srgbClr val="E9E0C9"/>
      </a:lt2>
      <a:accent1>
        <a:srgbClr val="D60030"/>
      </a:accent1>
      <a:accent2>
        <a:srgbClr val="FFA711"/>
      </a:accent2>
      <a:accent3>
        <a:srgbClr val="709E0B"/>
      </a:accent3>
      <a:accent4>
        <a:srgbClr val="006985"/>
      </a:accent4>
      <a:accent5>
        <a:srgbClr val="3A1E5E"/>
      </a:accent5>
      <a:accent6>
        <a:srgbClr val="FF6428"/>
      </a:accent6>
      <a:hlink>
        <a:srgbClr val="CDA43D"/>
      </a:hlink>
      <a:folHlink>
        <a:srgbClr val="744F1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571</Words>
  <Application>Microsoft Office PowerPoint</Application>
  <PresentationFormat>On-screen Show (4:3)</PresentationFormat>
  <Paragraphs>107</Paragraphs>
  <Slides>70</Slides>
  <Notes>42</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Custom Theme</vt:lpstr>
      <vt:lpstr>Oaxaca, México</vt:lpstr>
      <vt:lpstr>Slide 2</vt:lpstr>
      <vt:lpstr>Slide 3</vt:lpstr>
      <vt:lpstr>Se dice “wah-HAH-kah”</vt:lpstr>
      <vt:lpstr>Slide 5</vt:lpstr>
      <vt:lpstr>Slide 6</vt:lpstr>
      <vt:lpstr>6 razones para visitar Oaxaca</vt:lpstr>
      <vt:lpstr>#1) Comida México es una nación conocido por su cocina sabrosa, y Oaxaca es una de las regiones más importantes.  Se llama “la tierra de los siete moles”.  Mole es una salsa compleja con docenas de ingredientes (muchas veces chocolate) que se preparan sobre el tiempo de varios días.     </vt:lpstr>
      <vt:lpstr>Slide 9</vt:lpstr>
      <vt:lpstr>Segun leyenda los que comen el plato tradicional de chapulines siempre regresan a Oaxaca.</vt:lpstr>
      <vt:lpstr>#2) Mercados Hay muchos mercados famosos dentro de la ciudad como Mercado Benito Juárez, Casa de las Artesanías de Oaxaca y el Jardín Labastida.  También cada pueblo del valle es conocido por su propio artesanía o producto como alejibres, barro negro o tejidos.</vt:lpstr>
      <vt:lpstr>Slide 12</vt:lpstr>
      <vt:lpstr>Slide 13</vt:lpstr>
      <vt:lpstr>Slide 14</vt:lpstr>
      <vt:lpstr>#3) Historia  Oaxaca precolombino nunca asimiló a las culturas azteca ni maya, fue gobernado por el gran Monte Albán (500 b.c.-750 a.d.)  Monte Albán con sus pirámides y canchas de pelota es todavía visible arriba de la ciudad moderna.  </vt:lpstr>
      <vt:lpstr>Slide 16</vt:lpstr>
      <vt:lpstr>Slide 17</vt:lpstr>
      <vt:lpstr>Slide 18</vt:lpstr>
      <vt:lpstr>Mitla, conocido por su paredes elaborados, es otro sitio precolombino importante en la valle de Oaxaca.</vt:lpstr>
      <vt:lpstr>Slide 20</vt:lpstr>
      <vt:lpstr>#4) Cultura indígena El estado de Oaxaca es el más diverso del país con una gran población indígena.  Hay más que 17 idiomas hablado en la región. </vt:lpstr>
      <vt:lpstr>Slide 22</vt:lpstr>
      <vt:lpstr>Slide 23</vt:lpstr>
      <vt:lpstr>#5) Religión La cuidad de Oaxaca es hogar a mas que 20 iglesias históricas con arquitectura impresionante.  Los más famosos son Santo Domingo y el Catedral. </vt:lpstr>
      <vt:lpstr>#6) Fiestas Oaxaca es conocido por sus celebraciones y fiestas.  Los mas grandes incluyen del día de los muertos, la Guelaguetza y la noche de los rábanos durante las celebraciones de navidad. </vt:lpstr>
      <vt:lpstr>Slide 26</vt:lpstr>
      <vt:lpstr>#7) Arte y artesanías</vt:lpstr>
      <vt:lpstr>Slide 28</vt:lpstr>
      <vt:lpstr>Slide 29</vt:lpstr>
      <vt:lpstr>Slide 30</vt:lpstr>
      <vt:lpstr>El programa de Payton</vt:lpstr>
      <vt:lpstr>El programa de   Payton</vt:lpstr>
      <vt:lpstr>Slide 33</vt:lpstr>
      <vt:lpstr>Slide 34</vt:lpstr>
      <vt:lpstr>Slide 35</vt:lpstr>
      <vt:lpstr>Slide 36</vt:lpstr>
      <vt:lpstr>Slide 37</vt:lpstr>
      <vt:lpstr>Viaje de 2014</vt:lpstr>
      <vt:lpstr>El instituto cultural de Oaxaca</vt:lpstr>
      <vt:lpstr>Slide 40</vt:lpstr>
      <vt:lpstr>Slide 41</vt:lpstr>
      <vt:lpstr>Slide 42</vt:lpstr>
      <vt:lpstr>Las clases por la mañana</vt:lpstr>
      <vt:lpstr>   Tours y talleres por  la tarde</vt:lpstr>
      <vt:lpstr>Cerámicas</vt:lpstr>
      <vt:lpstr>Salsa</vt:lpstr>
      <vt:lpstr>Máscaras </vt:lpstr>
      <vt:lpstr>Cocina</vt:lpstr>
      <vt:lpstr>Aljebrijes</vt:lpstr>
      <vt:lpstr>Pintores oaxaqueños </vt:lpstr>
      <vt:lpstr>Pinatas</vt:lpstr>
      <vt:lpstr>Cine mexicano</vt:lpstr>
      <vt:lpstr>Las familias</vt:lpstr>
      <vt:lpstr>Las excursiones</vt:lpstr>
      <vt:lpstr>Slide 55</vt:lpstr>
      <vt:lpstr>Otras actividades del grupo</vt:lpstr>
      <vt:lpstr>El zócalo </vt:lpstr>
      <vt:lpstr>Los Guerreros </vt:lpstr>
      <vt:lpstr>Los museos</vt:lpstr>
      <vt:lpstr>¿Quieres ir?  </vt:lpstr>
      <vt:lpstr>Slide 61</vt:lpstr>
      <vt:lpstr>Los Requisitos</vt:lpstr>
      <vt:lpstr>Los otros datos importantes</vt:lpstr>
      <vt:lpstr>¿Cómo solicitar un espacio? </vt:lpstr>
      <vt:lpstr>¿Prenguntas? </vt:lpstr>
      <vt:lpstr>Slide 66</vt:lpstr>
      <vt:lpstr>Slide 67</vt:lpstr>
      <vt:lpstr>Slide 68</vt:lpstr>
      <vt:lpstr>¿Dónde está? </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Oaxaca, México</dc:title>
  <dc:creator>Brett</dc:creator>
  <cp:lastModifiedBy>Brett</cp:lastModifiedBy>
  <cp:revision>18</cp:revision>
  <dcterms:modified xsi:type="dcterms:W3CDTF">2014-01-26T17:23:13Z</dcterms:modified>
</cp:coreProperties>
</file>